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784" r:id="rId2"/>
    <p:sldId id="785" r:id="rId3"/>
    <p:sldId id="790" r:id="rId4"/>
    <p:sldId id="789" r:id="rId5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6DA1"/>
    <a:srgbClr val="98764F"/>
    <a:srgbClr val="775A3A"/>
    <a:srgbClr val="89673A"/>
    <a:srgbClr val="9D7D54"/>
    <a:srgbClr val="816041"/>
    <a:srgbClr val="E5E2D7"/>
    <a:srgbClr val="EDAA7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3253" autoAdjust="0"/>
  </p:normalViewPr>
  <p:slideViewPr>
    <p:cSldViewPr snapToGrid="0">
      <p:cViewPr varScale="1">
        <p:scale>
          <a:sx n="105" d="100"/>
          <a:sy n="105" d="100"/>
        </p:scale>
        <p:origin x="385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9" y="0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/>
          <a:lstStyle>
            <a:lvl1pPr algn="r">
              <a:defRPr sz="1200"/>
            </a:lvl1pPr>
          </a:lstStyle>
          <a:p>
            <a:fld id="{428F6E6C-14E5-4152-BA11-500570C39112}" type="datetimeFigureOut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88" tIns="47293" rIns="94588" bIns="472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9"/>
            <a:ext cx="5678778" cy="4029439"/>
          </a:xfrm>
          <a:prstGeom prst="rect">
            <a:avLst/>
          </a:prstGeom>
        </p:spPr>
        <p:txBody>
          <a:bodyPr vert="horz" lIns="94588" tIns="47293" rIns="94588" bIns="472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7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9" y="9721333"/>
            <a:ext cx="3076143" cy="513286"/>
          </a:xfrm>
          <a:prstGeom prst="rect">
            <a:avLst/>
          </a:prstGeom>
        </p:spPr>
        <p:txBody>
          <a:bodyPr vert="horz" lIns="94588" tIns="47293" rIns="94588" bIns="47293" rtlCol="0" anchor="b"/>
          <a:lstStyle>
            <a:lvl1pPr algn="r">
              <a:defRPr sz="1200"/>
            </a:lvl1pPr>
          </a:lstStyle>
          <a:p>
            <a:fld id="{3B47483D-F474-49C5-91F4-4618F8A661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19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9009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832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635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F2BA-354E-40C0-975F-175624E3DA2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923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7DED8-A012-44C1-BD90-623BD561601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A8DA-30C8-42C6-93E9-3804683F52F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C1CE-B463-4FEB-85BD-B509F3FCD3F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64DA-919E-4EC1-BA8C-A5885F06F175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C338C-9E27-4B38-8CBF-948FD62016C3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1086-0ED5-4FCC-BA11-2A72391D125E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DC54-AA8E-4B2B-91AB-79400480B5E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4ACDD-7DCC-499A-A16A-5B9C7881368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F0AD-2837-4F36-A810-358A3FCA139C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342E-BEF8-464B-A2A2-917C906B27C2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3EF6-901D-4678-9B26-BAFE2B1A0CCA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EB0F4-2188-4930-AE8D-2F569E02258B}" type="datetime1">
              <a:rPr kumimoji="1" lang="ja-JP" altLang="en-US" smtClean="0"/>
              <a:t>2023/3/20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86B1-B9CC-427E-9FDA-EE05CCA457F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472" y="3538728"/>
            <a:ext cx="664269" cy="132853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0" y="7051438"/>
            <a:ext cx="9144000" cy="5583573"/>
            <a:chOff x="0" y="6822833"/>
            <a:chExt cx="9144000" cy="496305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3"/>
              <a:ext cx="9144000" cy="4963059"/>
              <a:chOff x="-7495" y="3822494"/>
              <a:chExt cx="9144000" cy="496306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5" y="3822494"/>
                <a:ext cx="9144000" cy="4963063"/>
                <a:chOff x="-66667" y="5107646"/>
                <a:chExt cx="9260225" cy="286891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7" y="5107646"/>
                  <a:ext cx="9260225" cy="286891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6"/>
                  <a:ext cx="9252634" cy="926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4"/>
                <a:ext cx="9144000" cy="27670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0728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-0.795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7" y="14071"/>
            <a:ext cx="9171094" cy="684392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662" y="3296260"/>
            <a:ext cx="288122" cy="576243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-13547" y="7051306"/>
            <a:ext cx="9157547" cy="7667999"/>
            <a:chOff x="-10160" y="6822711"/>
            <a:chExt cx="9154160" cy="7791911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711"/>
              <a:ext cx="9154160" cy="7791911"/>
              <a:chOff x="-17655" y="3822368"/>
              <a:chExt cx="9154160" cy="7791911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368"/>
                <a:ext cx="9154160" cy="7791911"/>
                <a:chOff x="-76956" y="5107570"/>
                <a:chExt cx="9270514" cy="4504154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570"/>
                  <a:ext cx="9270514" cy="4504154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570"/>
                  <a:ext cx="9252634" cy="938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stCxn id="4" idx="0"/>
                <a:endCxn id="4" idx="1"/>
              </p:cNvCxnSpPr>
              <p:nvPr/>
            </p:nvCxnSpPr>
            <p:spPr>
              <a:xfrm flipV="1">
                <a:off x="-17655" y="3822368"/>
                <a:ext cx="9154160" cy="90484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093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347 L 0.00174 -0.627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472" y="3538728"/>
            <a:ext cx="664269" cy="1328537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" y="1575832"/>
            <a:ext cx="9144000" cy="5282167"/>
            <a:chOff x="0" y="6822837"/>
            <a:chExt cx="9144000" cy="469514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0" y="6822837"/>
              <a:ext cx="9144000" cy="4695149"/>
              <a:chOff x="-7495" y="3822498"/>
              <a:chExt cx="9144000" cy="4695153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7494" y="3822498"/>
                <a:ext cx="9143999" cy="4695153"/>
                <a:chOff x="-66666" y="5107649"/>
                <a:chExt cx="9260224" cy="2714051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66666" y="5107649"/>
                  <a:ext cx="9260224" cy="2714051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9"/>
                  <a:ext cx="9252634" cy="92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499"/>
                <a:ext cx="9144000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3390"/>
              <a:ext cx="1298753" cy="519788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3917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7" y="14071"/>
            <a:ext cx="9171094" cy="684392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2060"/>
          </a:solidFill>
        </p:spPr>
        <p:txBody>
          <a:bodyPr wrap="square" lIns="0" rIns="0" rtlCol="0">
            <a:spAutoFit/>
          </a:bodyPr>
          <a:lstStyle/>
          <a:p>
            <a:r>
              <a:rPr kumimoji="1" lang="ja-JP" altLang="en-US" sz="4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もし洪水が起きたら・</a:t>
            </a:r>
            <a:r>
              <a:rPr kumimoji="1" lang="ja-JP" altLang="en-US" sz="40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・・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7E688-6BDC-46CC-AB8A-417EA2B70CE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366" y="3208427"/>
            <a:ext cx="288122" cy="576243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-13547" y="2747033"/>
            <a:ext cx="9157547" cy="6131791"/>
            <a:chOff x="-10160" y="6822843"/>
            <a:chExt cx="9154160" cy="623085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-10160" y="6822843"/>
              <a:ext cx="9154160" cy="6230852"/>
              <a:chOff x="-17655" y="3822500"/>
              <a:chExt cx="9154160" cy="6230852"/>
            </a:xfrm>
          </p:grpSpPr>
          <p:grpSp>
            <p:nvGrpSpPr>
              <p:cNvPr id="11" name="グループ化 10"/>
              <p:cNvGrpSpPr/>
              <p:nvPr/>
            </p:nvGrpSpPr>
            <p:grpSpPr>
              <a:xfrm>
                <a:off x="-17655" y="3822500"/>
                <a:ext cx="9154160" cy="6230852"/>
                <a:chOff x="-76956" y="5107649"/>
                <a:chExt cx="9270514" cy="3601767"/>
              </a:xfrm>
            </p:grpSpPr>
            <p:sp>
              <p:nvSpPr>
                <p:cNvPr id="4" name="フリーフォーム 3"/>
                <p:cNvSpPr/>
                <p:nvPr/>
              </p:nvSpPr>
              <p:spPr>
                <a:xfrm>
                  <a:off x="-76956" y="5107649"/>
                  <a:ext cx="9270514" cy="3601767"/>
                </a:xfrm>
                <a:custGeom>
                  <a:avLst/>
                  <a:gdLst>
                    <a:gd name="connsiteX0" fmla="*/ 0 w 9161930"/>
                    <a:gd name="connsiteY0" fmla="*/ 89647 h 1685365"/>
                    <a:gd name="connsiteX1" fmla="*/ 9161930 w 9161930"/>
                    <a:gd name="connsiteY1" fmla="*/ 0 h 1685365"/>
                    <a:gd name="connsiteX2" fmla="*/ 9152965 w 9161930"/>
                    <a:gd name="connsiteY2" fmla="*/ 1685365 h 1685365"/>
                    <a:gd name="connsiteX3" fmla="*/ 8965 w 9161930"/>
                    <a:gd name="connsiteY3" fmla="*/ 1667436 h 1685365"/>
                    <a:gd name="connsiteX4" fmla="*/ 0 w 9161930"/>
                    <a:gd name="connsiteY4" fmla="*/ 89647 h 1685365"/>
                    <a:gd name="connsiteX0" fmla="*/ 0 w 9154420"/>
                    <a:gd name="connsiteY0" fmla="*/ 0 h 1734360"/>
                    <a:gd name="connsiteX1" fmla="*/ 9154420 w 9154420"/>
                    <a:gd name="connsiteY1" fmla="*/ 48995 h 1734360"/>
                    <a:gd name="connsiteX2" fmla="*/ 9145455 w 9154420"/>
                    <a:gd name="connsiteY2" fmla="*/ 1734360 h 1734360"/>
                    <a:gd name="connsiteX3" fmla="*/ 1455 w 9154420"/>
                    <a:gd name="connsiteY3" fmla="*/ 1716431 h 1734360"/>
                    <a:gd name="connsiteX4" fmla="*/ 0 w 915442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46910"/>
                    <a:gd name="connsiteY0" fmla="*/ 0 h 1734360"/>
                    <a:gd name="connsiteX1" fmla="*/ 9146910 w 9146910"/>
                    <a:gd name="connsiteY1" fmla="*/ 44663 h 1734360"/>
                    <a:gd name="connsiteX2" fmla="*/ 9145455 w 9146910"/>
                    <a:gd name="connsiteY2" fmla="*/ 1734360 h 1734360"/>
                    <a:gd name="connsiteX3" fmla="*/ 1455 w 9146910"/>
                    <a:gd name="connsiteY3" fmla="*/ 1716431 h 1734360"/>
                    <a:gd name="connsiteX4" fmla="*/ 0 w 9146910"/>
                    <a:gd name="connsiteY4" fmla="*/ 0 h 1734360"/>
                    <a:gd name="connsiteX0" fmla="*/ 0 w 9154420"/>
                    <a:gd name="connsiteY0" fmla="*/ 0 h 1730027"/>
                    <a:gd name="connsiteX1" fmla="*/ 9154420 w 9154420"/>
                    <a:gd name="connsiteY1" fmla="*/ 40330 h 1730027"/>
                    <a:gd name="connsiteX2" fmla="*/ 9152965 w 9154420"/>
                    <a:gd name="connsiteY2" fmla="*/ 1730027 h 1730027"/>
                    <a:gd name="connsiteX3" fmla="*/ 8965 w 9154420"/>
                    <a:gd name="connsiteY3" fmla="*/ 1712098 h 1730027"/>
                    <a:gd name="connsiteX4" fmla="*/ 0 w 9154420"/>
                    <a:gd name="connsiteY4" fmla="*/ 0 h 1730027"/>
                    <a:gd name="connsiteX0" fmla="*/ 0 w 9154420"/>
                    <a:gd name="connsiteY0" fmla="*/ 20326 h 1750353"/>
                    <a:gd name="connsiteX1" fmla="*/ 9154420 w 9154420"/>
                    <a:gd name="connsiteY1" fmla="*/ 0 h 1750353"/>
                    <a:gd name="connsiteX2" fmla="*/ 9152965 w 9154420"/>
                    <a:gd name="connsiteY2" fmla="*/ 1750353 h 1750353"/>
                    <a:gd name="connsiteX3" fmla="*/ 8965 w 9154420"/>
                    <a:gd name="connsiteY3" fmla="*/ 1732424 h 1750353"/>
                    <a:gd name="connsiteX4" fmla="*/ 0 w 9154420"/>
                    <a:gd name="connsiteY4" fmla="*/ 20326 h 1750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420" h="1750353">
                      <a:moveTo>
                        <a:pt x="0" y="20326"/>
                      </a:moveTo>
                      <a:lnTo>
                        <a:pt x="9154420" y="0"/>
                      </a:lnTo>
                      <a:cubicBezTo>
                        <a:pt x="9151432" y="561788"/>
                        <a:pt x="9155953" y="1188565"/>
                        <a:pt x="9152965" y="1750353"/>
                      </a:cubicBezTo>
                      <a:lnTo>
                        <a:pt x="8965" y="1732424"/>
                      </a:lnTo>
                      <a:cubicBezTo>
                        <a:pt x="5977" y="1206494"/>
                        <a:pt x="2988" y="546256"/>
                        <a:pt x="0" y="20326"/>
                      </a:cubicBezTo>
                      <a:close/>
                    </a:path>
                  </a:pathLst>
                </a:custGeom>
                <a:solidFill>
                  <a:srgbClr val="00FFFF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コネクタ 8"/>
                <p:cNvCxnSpPr>
                  <a:endCxn id="4" idx="1"/>
                </p:cNvCxnSpPr>
                <p:nvPr/>
              </p:nvCxnSpPr>
              <p:spPr>
                <a:xfrm flipV="1">
                  <a:off x="-59076" y="5107649"/>
                  <a:ext cx="9252634" cy="926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" name="直線コネクタ 6"/>
              <p:cNvCxnSpPr>
                <a:endCxn id="4" idx="1"/>
              </p:cNvCxnSpPr>
              <p:nvPr/>
            </p:nvCxnSpPr>
            <p:spPr>
              <a:xfrm flipV="1">
                <a:off x="-7495" y="3822500"/>
                <a:ext cx="9144000" cy="27666"/>
              </a:xfrm>
              <a:prstGeom prst="line">
                <a:avLst/>
              </a:prstGeom>
              <a:ln w="7620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7837752" y="6875975"/>
              <a:ext cx="1298753" cy="594222"/>
            </a:xfrm>
            <a:prstGeom prst="rect">
              <a:avLst/>
            </a:prstGeom>
            <a:solidFill>
              <a:srgbClr val="00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3200" dirty="0" smtClean="0"/>
                <a:t>4.22</a:t>
              </a:r>
              <a:r>
                <a:rPr lang="ja-JP" altLang="en-US" sz="3200" dirty="0" smtClean="0"/>
                <a:t>ｍ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413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11419</TotalTime>
  <Words>44</Words>
  <Application>Microsoft Office PowerPoint</Application>
  <PresentationFormat>画面に合わせる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TEC-FORCE民間人材育成検討業務</dc:title>
  <dc:creator>黒木　健二</dc:creator>
  <cp:lastModifiedBy>伊東　玲央菜</cp:lastModifiedBy>
  <cp:revision>1923</cp:revision>
  <cp:lastPrinted>2021-06-25T07:07:00Z</cp:lastPrinted>
  <dcterms:created xsi:type="dcterms:W3CDTF">2019-05-16T01:35:00Z</dcterms:created>
  <dcterms:modified xsi:type="dcterms:W3CDTF">2023-03-20T07:36:43Z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1041-10.8.0.6184</vt:lpwstr>
  </property>
</Properties>
</file>