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7" r:id="rId2"/>
    <p:sldId id="788" r:id="rId3"/>
    <p:sldId id="791" r:id="rId4"/>
    <p:sldId id="79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DFC"/>
    <a:srgbClr val="FF0000"/>
    <a:srgbClr val="136DA1"/>
    <a:srgbClr val="98764F"/>
    <a:srgbClr val="775A3A"/>
    <a:srgbClr val="89673A"/>
    <a:srgbClr val="9D7D54"/>
    <a:srgbClr val="816041"/>
    <a:srgbClr val="E5E2D7"/>
    <a:srgbClr val="EDA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8784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5954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6392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909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51" b="6523"/>
          <a:stretch/>
        </p:blipFill>
        <p:spPr>
          <a:xfrm>
            <a:off x="0" y="421410"/>
            <a:ext cx="9144000" cy="6477101"/>
          </a:xfrm>
          <a:prstGeom prst="rect">
            <a:avLst/>
          </a:prstGeom>
        </p:spPr>
      </p:pic>
      <p:sp>
        <p:nvSpPr>
          <p:cNvPr id="6" name="フリーフォーム 5"/>
          <p:cNvSpPr/>
          <p:nvPr/>
        </p:nvSpPr>
        <p:spPr>
          <a:xfrm>
            <a:off x="2328862" y="5459673"/>
            <a:ext cx="138173" cy="88640"/>
          </a:xfrm>
          <a:custGeom>
            <a:avLst/>
            <a:gdLst>
              <a:gd name="connsiteX0" fmla="*/ 19050 w 126206"/>
              <a:gd name="connsiteY0" fmla="*/ 0 h 80963"/>
              <a:gd name="connsiteX1" fmla="*/ 0 w 126206"/>
              <a:gd name="connsiteY1" fmla="*/ 64294 h 80963"/>
              <a:gd name="connsiteX2" fmla="*/ 64294 w 126206"/>
              <a:gd name="connsiteY2" fmla="*/ 66675 h 80963"/>
              <a:gd name="connsiteX3" fmla="*/ 102394 w 126206"/>
              <a:gd name="connsiteY3" fmla="*/ 80963 h 80963"/>
              <a:gd name="connsiteX4" fmla="*/ 126206 w 126206"/>
              <a:gd name="connsiteY4" fmla="*/ 28575 h 80963"/>
              <a:gd name="connsiteX5" fmla="*/ 126206 w 126206"/>
              <a:gd name="connsiteY5" fmla="*/ 7144 h 80963"/>
              <a:gd name="connsiteX6" fmla="*/ 83344 w 126206"/>
              <a:gd name="connsiteY6" fmla="*/ 7144 h 80963"/>
              <a:gd name="connsiteX7" fmla="*/ 19050 w 126206"/>
              <a:gd name="connsiteY7" fmla="*/ 0 h 8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206" h="80963">
                <a:moveTo>
                  <a:pt x="19050" y="0"/>
                </a:moveTo>
                <a:lnTo>
                  <a:pt x="0" y="64294"/>
                </a:lnTo>
                <a:lnTo>
                  <a:pt x="64294" y="66675"/>
                </a:lnTo>
                <a:lnTo>
                  <a:pt x="102394" y="80963"/>
                </a:lnTo>
                <a:lnTo>
                  <a:pt x="126206" y="28575"/>
                </a:lnTo>
                <a:lnTo>
                  <a:pt x="126206" y="7144"/>
                </a:lnTo>
                <a:lnTo>
                  <a:pt x="83344" y="7144"/>
                </a:lnTo>
                <a:lnTo>
                  <a:pt x="19050" y="0"/>
                </a:lnTo>
                <a:close/>
              </a:path>
            </a:pathLst>
          </a:custGeom>
          <a:solidFill>
            <a:srgbClr val="FAF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フリーフォーム 7"/>
          <p:cNvSpPr/>
          <p:nvPr/>
        </p:nvSpPr>
        <p:spPr>
          <a:xfrm>
            <a:off x="5972175" y="6041230"/>
            <a:ext cx="228600" cy="124461"/>
          </a:xfrm>
          <a:custGeom>
            <a:avLst/>
            <a:gdLst>
              <a:gd name="connsiteX0" fmla="*/ 19050 w 214313"/>
              <a:gd name="connsiteY0" fmla="*/ 0 h 116682"/>
              <a:gd name="connsiteX1" fmla="*/ 0 w 214313"/>
              <a:gd name="connsiteY1" fmla="*/ 90488 h 116682"/>
              <a:gd name="connsiteX2" fmla="*/ 107156 w 214313"/>
              <a:gd name="connsiteY2" fmla="*/ 104775 h 116682"/>
              <a:gd name="connsiteX3" fmla="*/ 204788 w 214313"/>
              <a:gd name="connsiteY3" fmla="*/ 116682 h 116682"/>
              <a:gd name="connsiteX4" fmla="*/ 214313 w 214313"/>
              <a:gd name="connsiteY4" fmla="*/ 33338 h 116682"/>
              <a:gd name="connsiteX5" fmla="*/ 209550 w 214313"/>
              <a:gd name="connsiteY5" fmla="*/ 7144 h 116682"/>
              <a:gd name="connsiteX6" fmla="*/ 19050 w 214313"/>
              <a:gd name="connsiteY6" fmla="*/ 0 h 11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313" h="116682">
                <a:moveTo>
                  <a:pt x="19050" y="0"/>
                </a:moveTo>
                <a:lnTo>
                  <a:pt x="0" y="90488"/>
                </a:lnTo>
                <a:lnTo>
                  <a:pt x="107156" y="104775"/>
                </a:lnTo>
                <a:lnTo>
                  <a:pt x="204788" y="116682"/>
                </a:lnTo>
                <a:lnTo>
                  <a:pt x="214313" y="33338"/>
                </a:lnTo>
                <a:lnTo>
                  <a:pt x="209550" y="7144"/>
                </a:lnTo>
                <a:lnTo>
                  <a:pt x="19050" y="0"/>
                </a:lnTo>
                <a:close/>
              </a:path>
            </a:pathLst>
          </a:custGeom>
          <a:solidFill>
            <a:srgbClr val="FAF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10" y="5000263"/>
            <a:ext cx="499892" cy="99978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6"/>
            <a:ext cx="9144000" cy="4439522"/>
            <a:chOff x="0" y="6822832"/>
            <a:chExt cx="9144000" cy="39461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2"/>
              <a:ext cx="9144000" cy="3946149"/>
              <a:chOff x="-7495" y="3822493"/>
              <a:chExt cx="9144000" cy="394615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3946152"/>
                <a:chOff x="-59076" y="5107646"/>
                <a:chExt cx="9252634" cy="228108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28108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8046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 -0.45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651"/>
          <a:stretch/>
        </p:blipFill>
        <p:spPr>
          <a:xfrm>
            <a:off x="-10160" y="702972"/>
            <a:ext cx="9154160" cy="61723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73" y="5396013"/>
            <a:ext cx="582675" cy="116534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0" y="7051440"/>
            <a:ext cx="9154160" cy="4488518"/>
            <a:chOff x="-10160" y="6822840"/>
            <a:chExt cx="9154160" cy="45610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40"/>
              <a:ext cx="9154160" cy="4561032"/>
              <a:chOff x="-17655" y="3822497"/>
              <a:chExt cx="9154160" cy="45610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497"/>
                <a:ext cx="9154160" cy="4561032"/>
                <a:chOff x="-76956" y="5107646"/>
                <a:chExt cx="9270514" cy="26365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7"/>
                  <a:ext cx="9270514" cy="26365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44000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0295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017 -0.472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51" b="6523"/>
          <a:stretch/>
        </p:blipFill>
        <p:spPr>
          <a:xfrm>
            <a:off x="0" y="421410"/>
            <a:ext cx="9144000" cy="6477101"/>
          </a:xfrm>
          <a:prstGeom prst="rect">
            <a:avLst/>
          </a:prstGeom>
        </p:spPr>
      </p:pic>
      <p:sp>
        <p:nvSpPr>
          <p:cNvPr id="14" name="フリーフォーム 13"/>
          <p:cNvSpPr/>
          <p:nvPr/>
        </p:nvSpPr>
        <p:spPr>
          <a:xfrm>
            <a:off x="2328862" y="5459673"/>
            <a:ext cx="138173" cy="88640"/>
          </a:xfrm>
          <a:custGeom>
            <a:avLst/>
            <a:gdLst>
              <a:gd name="connsiteX0" fmla="*/ 19050 w 126206"/>
              <a:gd name="connsiteY0" fmla="*/ 0 h 80963"/>
              <a:gd name="connsiteX1" fmla="*/ 0 w 126206"/>
              <a:gd name="connsiteY1" fmla="*/ 64294 h 80963"/>
              <a:gd name="connsiteX2" fmla="*/ 64294 w 126206"/>
              <a:gd name="connsiteY2" fmla="*/ 66675 h 80963"/>
              <a:gd name="connsiteX3" fmla="*/ 102394 w 126206"/>
              <a:gd name="connsiteY3" fmla="*/ 80963 h 80963"/>
              <a:gd name="connsiteX4" fmla="*/ 126206 w 126206"/>
              <a:gd name="connsiteY4" fmla="*/ 28575 h 80963"/>
              <a:gd name="connsiteX5" fmla="*/ 126206 w 126206"/>
              <a:gd name="connsiteY5" fmla="*/ 7144 h 80963"/>
              <a:gd name="connsiteX6" fmla="*/ 83344 w 126206"/>
              <a:gd name="connsiteY6" fmla="*/ 7144 h 80963"/>
              <a:gd name="connsiteX7" fmla="*/ 19050 w 126206"/>
              <a:gd name="connsiteY7" fmla="*/ 0 h 8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206" h="80963">
                <a:moveTo>
                  <a:pt x="19050" y="0"/>
                </a:moveTo>
                <a:lnTo>
                  <a:pt x="0" y="64294"/>
                </a:lnTo>
                <a:lnTo>
                  <a:pt x="64294" y="66675"/>
                </a:lnTo>
                <a:lnTo>
                  <a:pt x="102394" y="80963"/>
                </a:lnTo>
                <a:lnTo>
                  <a:pt x="126206" y="28575"/>
                </a:lnTo>
                <a:lnTo>
                  <a:pt x="126206" y="7144"/>
                </a:lnTo>
                <a:lnTo>
                  <a:pt x="83344" y="7144"/>
                </a:lnTo>
                <a:lnTo>
                  <a:pt x="19050" y="0"/>
                </a:lnTo>
                <a:close/>
              </a:path>
            </a:pathLst>
          </a:custGeom>
          <a:solidFill>
            <a:srgbClr val="FAF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フリーフォーム 15"/>
          <p:cNvSpPr/>
          <p:nvPr/>
        </p:nvSpPr>
        <p:spPr>
          <a:xfrm>
            <a:off x="5972175" y="6041230"/>
            <a:ext cx="228600" cy="124461"/>
          </a:xfrm>
          <a:custGeom>
            <a:avLst/>
            <a:gdLst>
              <a:gd name="connsiteX0" fmla="*/ 19050 w 214313"/>
              <a:gd name="connsiteY0" fmla="*/ 0 h 116682"/>
              <a:gd name="connsiteX1" fmla="*/ 0 w 214313"/>
              <a:gd name="connsiteY1" fmla="*/ 90488 h 116682"/>
              <a:gd name="connsiteX2" fmla="*/ 107156 w 214313"/>
              <a:gd name="connsiteY2" fmla="*/ 104775 h 116682"/>
              <a:gd name="connsiteX3" fmla="*/ 204788 w 214313"/>
              <a:gd name="connsiteY3" fmla="*/ 116682 h 116682"/>
              <a:gd name="connsiteX4" fmla="*/ 214313 w 214313"/>
              <a:gd name="connsiteY4" fmla="*/ 33338 h 116682"/>
              <a:gd name="connsiteX5" fmla="*/ 209550 w 214313"/>
              <a:gd name="connsiteY5" fmla="*/ 7144 h 116682"/>
              <a:gd name="connsiteX6" fmla="*/ 19050 w 214313"/>
              <a:gd name="connsiteY6" fmla="*/ 0 h 11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313" h="116682">
                <a:moveTo>
                  <a:pt x="19050" y="0"/>
                </a:moveTo>
                <a:lnTo>
                  <a:pt x="0" y="90488"/>
                </a:lnTo>
                <a:lnTo>
                  <a:pt x="107156" y="104775"/>
                </a:lnTo>
                <a:lnTo>
                  <a:pt x="204788" y="116682"/>
                </a:lnTo>
                <a:lnTo>
                  <a:pt x="214313" y="33338"/>
                </a:lnTo>
                <a:lnTo>
                  <a:pt x="209550" y="7144"/>
                </a:lnTo>
                <a:lnTo>
                  <a:pt x="19050" y="0"/>
                </a:lnTo>
                <a:close/>
              </a:path>
            </a:pathLst>
          </a:custGeom>
          <a:solidFill>
            <a:srgbClr val="FAF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10" y="5000263"/>
            <a:ext cx="499892" cy="99978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953799"/>
            <a:ext cx="9144000" cy="2984028"/>
            <a:chOff x="0" y="6822832"/>
            <a:chExt cx="9144000" cy="265240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2"/>
              <a:ext cx="9144000" cy="2652407"/>
              <a:chOff x="-7495" y="3822493"/>
              <a:chExt cx="9144000" cy="265240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3"/>
                <a:ext cx="9144000" cy="2652409"/>
                <a:chOff x="-66667" y="5107646"/>
                <a:chExt cx="9260225" cy="153323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53323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5464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651"/>
          <a:stretch/>
        </p:blipFill>
        <p:spPr>
          <a:xfrm>
            <a:off x="-10160" y="702972"/>
            <a:ext cx="9154160" cy="61723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73" y="5396013"/>
            <a:ext cx="582675" cy="116534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813624"/>
            <a:ext cx="9154160" cy="3061740"/>
            <a:chOff x="-10160" y="6822841"/>
            <a:chExt cx="9154160" cy="311120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41"/>
              <a:ext cx="9154160" cy="3111204"/>
              <a:chOff x="-17655" y="3822498"/>
              <a:chExt cx="9154160" cy="311120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498"/>
                <a:ext cx="9154160" cy="3111204"/>
                <a:chOff x="-76956" y="5107647"/>
                <a:chExt cx="9270514" cy="179844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8"/>
                  <a:ext cx="9270514" cy="179844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8"/>
                <a:ext cx="9144000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73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1923</cp:revision>
  <cp:lastPrinted>2021-06-25T07:07:00Z</cp:lastPrinted>
  <dcterms:created xsi:type="dcterms:W3CDTF">2019-05-16T01:35:00Z</dcterms:created>
  <dcterms:modified xsi:type="dcterms:W3CDTF">2023-03-20T07:34:39Z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