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6" r:id="rId2"/>
    <p:sldId id="787" r:id="rId3"/>
    <p:sldId id="790" r:id="rId4"/>
    <p:sldId id="79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187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828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4428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298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4" b="10759"/>
          <a:stretch/>
        </p:blipFill>
        <p:spPr>
          <a:xfrm>
            <a:off x="0" y="707887"/>
            <a:ext cx="9144000" cy="617043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950" y="4653280"/>
            <a:ext cx="757105" cy="151421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02"/>
            <a:ext cx="9146665" cy="5580001"/>
            <a:chOff x="0" y="6822799"/>
            <a:chExt cx="9146665" cy="495987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799"/>
              <a:ext cx="9144000" cy="4959877"/>
              <a:chOff x="-7495" y="3822460"/>
              <a:chExt cx="9144000" cy="495988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60"/>
                <a:ext cx="9136504" cy="4959880"/>
                <a:chOff x="-59076" y="5107614"/>
                <a:chExt cx="9252634" cy="286707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14"/>
                  <a:ext cx="9252634" cy="286707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14"/>
                  <a:ext cx="9252634" cy="930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60"/>
                <a:ext cx="9144000" cy="2769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791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1361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-3.61111E-6 -0.575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92" t="22177" b="31590"/>
          <a:stretch/>
        </p:blipFill>
        <p:spPr>
          <a:xfrm>
            <a:off x="0" y="422030"/>
            <a:ext cx="9144000" cy="64711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91" y="5181599"/>
            <a:ext cx="746919" cy="149383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160" y="7051440"/>
            <a:ext cx="9154160" cy="4488518"/>
            <a:chOff x="-10160" y="6822840"/>
            <a:chExt cx="9154160" cy="45610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840"/>
              <a:ext cx="9154160" cy="4561032"/>
              <a:chOff x="-17655" y="3822497"/>
              <a:chExt cx="9154160" cy="45610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497"/>
                <a:ext cx="9154160" cy="4561032"/>
                <a:chOff x="-76956" y="5107646"/>
                <a:chExt cx="9270514" cy="26365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47"/>
                  <a:ext cx="9270514" cy="26365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7"/>
                <a:ext cx="9144000" cy="2766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1282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052 -0.58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2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4" b="10759"/>
          <a:stretch/>
        </p:blipFill>
        <p:spPr>
          <a:xfrm>
            <a:off x="0" y="707887"/>
            <a:ext cx="9144000" cy="617043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950" y="4653280"/>
            <a:ext cx="757105" cy="151421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109676"/>
            <a:ext cx="9146665" cy="3832991"/>
            <a:chOff x="0" y="6822833"/>
            <a:chExt cx="9146665" cy="340702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3407023"/>
              <a:chOff x="-7495" y="3822493"/>
              <a:chExt cx="9144000" cy="340702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3407025"/>
                <a:chOff x="-59076" y="5107647"/>
                <a:chExt cx="9252634" cy="196944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7"/>
                  <a:ext cx="9252634" cy="196944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791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0787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92" t="22177" b="31590"/>
          <a:stretch/>
        </p:blipFill>
        <p:spPr>
          <a:xfrm>
            <a:off x="0" y="422030"/>
            <a:ext cx="9144000" cy="64711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91" y="5181599"/>
            <a:ext cx="746919" cy="149383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160" y="3002804"/>
            <a:ext cx="9154160" cy="3890363"/>
            <a:chOff x="-10160" y="6822840"/>
            <a:chExt cx="9154160" cy="395321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840"/>
              <a:ext cx="9154160" cy="3953214"/>
              <a:chOff x="-17655" y="3822497"/>
              <a:chExt cx="9154160" cy="395321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497"/>
                <a:ext cx="9154160" cy="3953214"/>
                <a:chOff x="-76956" y="5107647"/>
                <a:chExt cx="9270514" cy="228517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47"/>
                  <a:ext cx="9270514" cy="228517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8"/>
                <a:ext cx="9144000" cy="2766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279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1921</cp:revision>
  <cp:lastPrinted>2021-06-25T07:07:00Z</cp:lastPrinted>
  <dcterms:created xsi:type="dcterms:W3CDTF">2019-05-16T01:35:00Z</dcterms:created>
  <dcterms:modified xsi:type="dcterms:W3CDTF">2023-03-20T07:33:54Z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