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4" r:id="rId2"/>
    <p:sldId id="785" r:id="rId3"/>
    <p:sldId id="786" r:id="rId4"/>
    <p:sldId id="787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07" d="100"/>
          <a:sy n="107" d="100"/>
        </p:scale>
        <p:origin x="2046" y="-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197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5532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5403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995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" t="8671" r="13405" b="12254"/>
          <a:stretch/>
        </p:blipFill>
        <p:spPr>
          <a:xfrm>
            <a:off x="0" y="448237"/>
            <a:ext cx="9144001" cy="645548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943" y="3505200"/>
            <a:ext cx="909764" cy="181952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4"/>
            <a:ext cx="9144000" cy="5234348"/>
            <a:chOff x="0" y="6822831"/>
            <a:chExt cx="9144000" cy="465264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1"/>
              <a:ext cx="9144000" cy="4652645"/>
              <a:chOff x="-7495" y="3822492"/>
              <a:chExt cx="9144000" cy="465264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2"/>
                <a:ext cx="9144000" cy="4652649"/>
                <a:chOff x="-66667" y="5107645"/>
                <a:chExt cx="9260225" cy="268948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5"/>
                  <a:ext cx="9260225" cy="268948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2767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9903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 -0.620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" y="-11430"/>
            <a:ext cx="9159240" cy="686943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684" y="4583575"/>
            <a:ext cx="906291" cy="181257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240" y="7051304"/>
            <a:ext cx="9159240" cy="7164000"/>
            <a:chOff x="-10160" y="6822715"/>
            <a:chExt cx="9154160" cy="727976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160" y="6822715"/>
              <a:ext cx="9154160" cy="7279768"/>
              <a:chOff x="-17655" y="3822372"/>
              <a:chExt cx="9154160" cy="727976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7655" y="3822372"/>
                <a:ext cx="9154160" cy="7279768"/>
                <a:chOff x="-76956" y="5107574"/>
                <a:chExt cx="9270514" cy="420810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6956" y="5107574"/>
                  <a:ext cx="9270514" cy="420810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574"/>
                  <a:ext cx="9252634" cy="937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372"/>
                <a:ext cx="9144000" cy="2784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033" cy="59422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8030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74 -0.75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" t="8671" r="13405" b="12254"/>
          <a:stretch/>
        </p:blipFill>
        <p:spPr>
          <a:xfrm>
            <a:off x="0" y="448237"/>
            <a:ext cx="9144001" cy="645548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943" y="3505200"/>
            <a:ext cx="909764" cy="181952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773716"/>
            <a:ext cx="9144000" cy="4300565"/>
            <a:chOff x="0" y="6822832"/>
            <a:chExt cx="9144000" cy="382263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2"/>
              <a:ext cx="9144000" cy="3822635"/>
              <a:chOff x="-7495" y="3822493"/>
              <a:chExt cx="9144000" cy="382263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3"/>
                <a:ext cx="9144000" cy="3822637"/>
                <a:chOff x="-66667" y="5107644"/>
                <a:chExt cx="9260225" cy="220968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5"/>
                  <a:ext cx="9260225" cy="220968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767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2716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" y="-11430"/>
            <a:ext cx="9159240" cy="686943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684" y="4583575"/>
            <a:ext cx="906291" cy="181257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240" y="1805299"/>
            <a:ext cx="9166860" cy="6408000"/>
            <a:chOff x="-10160" y="6822793"/>
            <a:chExt cx="9154160" cy="651153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160" y="6822793"/>
              <a:ext cx="9154160" cy="6511535"/>
              <a:chOff x="-17655" y="3822450"/>
              <a:chExt cx="9154160" cy="651153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7655" y="3822450"/>
                <a:ext cx="9154160" cy="6511535"/>
                <a:chOff x="-76956" y="5107622"/>
                <a:chExt cx="9270514" cy="37640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6956" y="5107622"/>
                  <a:ext cx="9270514" cy="37640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22"/>
                  <a:ext cx="9252634" cy="930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50"/>
                <a:ext cx="9144000" cy="2773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232"/>
              <a:ext cx="1296954" cy="59422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2120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寺脇　学</cp:lastModifiedBy>
  <cp:revision>1923</cp:revision>
  <cp:lastPrinted>2021-06-25T07:07:00Z</cp:lastPrinted>
  <dcterms:created xsi:type="dcterms:W3CDTF">2019-05-16T01:35:00Z</dcterms:created>
  <dcterms:modified xsi:type="dcterms:W3CDTF">2024-03-08T00:16:18Z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