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7" r:id="rId2"/>
    <p:sldId id="788" r:id="rId3"/>
    <p:sldId id="791" r:id="rId4"/>
    <p:sldId id="79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2976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041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48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584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507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1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260" y="4152900"/>
            <a:ext cx="1193109" cy="238621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382"/>
            <a:ext cx="9146337" cy="6300001"/>
            <a:chOff x="0" y="6822779"/>
            <a:chExt cx="9146337" cy="55998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79"/>
              <a:ext cx="9144000" cy="5599857"/>
              <a:chOff x="-7495" y="3822440"/>
              <a:chExt cx="9144000" cy="55998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40"/>
                <a:ext cx="9136504" cy="5599860"/>
                <a:chOff x="-59076" y="5107594"/>
                <a:chExt cx="9252634" cy="323701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594"/>
                  <a:ext cx="9252634" cy="323701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94"/>
                  <a:ext cx="9252634" cy="932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40"/>
                <a:ext cx="9144000" cy="2772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584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198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045E-16 L 0 -0.7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84" t="21785" r="-1" b="33862"/>
          <a:stretch/>
        </p:blipFill>
        <p:spPr>
          <a:xfrm>
            <a:off x="-10161" y="476406"/>
            <a:ext cx="9154161" cy="6381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308" y="5741043"/>
            <a:ext cx="300681" cy="60136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7051440"/>
            <a:ext cx="9158240" cy="4309587"/>
            <a:chOff x="-10160" y="6822840"/>
            <a:chExt cx="9158240" cy="43792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0"/>
              <a:ext cx="9154160" cy="4379210"/>
              <a:chOff x="-17655" y="3822497"/>
              <a:chExt cx="9154160" cy="43792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7"/>
                <a:ext cx="9154160" cy="4379210"/>
                <a:chOff x="-76956" y="5107646"/>
                <a:chExt cx="9270514" cy="253141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7"/>
                  <a:ext cx="9270514" cy="25314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0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9327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080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035 -0.35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1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260" y="4152900"/>
            <a:ext cx="1193109" cy="238621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150138"/>
            <a:ext cx="9146337" cy="4707863"/>
            <a:chOff x="0" y="6822831"/>
            <a:chExt cx="9146337" cy="418466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1"/>
              <a:ext cx="9144000" cy="4184668"/>
              <a:chOff x="-7495" y="3822492"/>
              <a:chExt cx="9144000" cy="418467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4184671"/>
                <a:chOff x="-66667" y="5107646"/>
                <a:chExt cx="9260225" cy="241896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41896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584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4281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84" t="21785" r="-1" b="33862"/>
          <a:stretch/>
        </p:blipFill>
        <p:spPr>
          <a:xfrm>
            <a:off x="-10161" y="476406"/>
            <a:ext cx="9154161" cy="6381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308" y="5741043"/>
            <a:ext cx="300681" cy="60136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120" y="4681185"/>
            <a:ext cx="9158240" cy="2176812"/>
            <a:chOff x="-10160" y="6822837"/>
            <a:chExt cx="9158240" cy="221198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37"/>
              <a:ext cx="9154160" cy="2211980"/>
              <a:chOff x="-17655" y="3822494"/>
              <a:chExt cx="9154160" cy="221198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4"/>
                <a:ext cx="9154160" cy="2211980"/>
                <a:chOff x="-76956" y="5107645"/>
                <a:chExt cx="9270514" cy="127864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5"/>
                  <a:ext cx="9270514" cy="127864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9327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357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1921</cp:revision>
  <cp:lastPrinted>2021-06-25T07:07:00Z</cp:lastPrinted>
  <dcterms:created xsi:type="dcterms:W3CDTF">2019-05-16T01:35:00Z</dcterms:created>
  <dcterms:modified xsi:type="dcterms:W3CDTF">2023-03-20T07:32:44Z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