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5" r:id="rId2"/>
    <p:sldId id="786" r:id="rId3"/>
    <p:sldId id="787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22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082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0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15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5480"/>
          <a:stretch/>
        </p:blipFill>
        <p:spPr>
          <a:xfrm>
            <a:off x="-24961" y="694143"/>
            <a:ext cx="9168961" cy="616385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80" y="4246880"/>
            <a:ext cx="1017567" cy="203513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335"/>
            <a:ext cx="9144000" cy="7452001"/>
            <a:chOff x="0" y="6822732"/>
            <a:chExt cx="9144000" cy="662382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732"/>
              <a:ext cx="9144000" cy="6623825"/>
              <a:chOff x="-7495" y="3822393"/>
              <a:chExt cx="9144000" cy="662382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393"/>
                <a:ext cx="9136504" cy="6623828"/>
                <a:chOff x="-59076" y="5107562"/>
                <a:chExt cx="9252634" cy="382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562"/>
                  <a:ext cx="9252634" cy="382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62"/>
                  <a:ext cx="9252634" cy="93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393"/>
                <a:ext cx="9144000" cy="2778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939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7647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85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5"/>
          <a:stretch/>
        </p:blipFill>
        <p:spPr>
          <a:xfrm>
            <a:off x="-10160" y="404637"/>
            <a:ext cx="9154160" cy="650416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077" y="4207932"/>
            <a:ext cx="113799" cy="22759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0160" y="7051444"/>
            <a:ext cx="9154160" cy="5642345"/>
            <a:chOff x="-10160" y="6822843"/>
            <a:chExt cx="9154160" cy="573349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43"/>
              <a:ext cx="9154160" cy="5733499"/>
              <a:chOff x="-17655" y="3822500"/>
              <a:chExt cx="9154160" cy="573349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500"/>
                <a:ext cx="9154160" cy="5733499"/>
                <a:chOff x="-76956" y="5107647"/>
                <a:chExt cx="9270514" cy="331426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7"/>
                  <a:ext cx="9270514" cy="331426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1"/>
                <a:ext cx="9144000" cy="2766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600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2638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052 -0.492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r="5480"/>
          <a:stretch/>
        </p:blipFill>
        <p:spPr>
          <a:xfrm>
            <a:off x="-24961" y="694144"/>
            <a:ext cx="9168961" cy="616385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80" y="4246880"/>
            <a:ext cx="1017567" cy="203513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0589" y="1264414"/>
            <a:ext cx="9162108" cy="5593584"/>
            <a:chOff x="-5620" y="6822833"/>
            <a:chExt cx="9149620" cy="497195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620" y="6822833"/>
              <a:ext cx="9149620" cy="4971958"/>
              <a:chOff x="-13115" y="3822494"/>
              <a:chExt cx="9149620" cy="49719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115" y="3822494"/>
                <a:ext cx="9149620" cy="4971962"/>
                <a:chOff x="-72359" y="5107646"/>
                <a:chExt cx="9265917" cy="287406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359" y="5107646"/>
                  <a:ext cx="9265917" cy="287406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42 w 9167562"/>
                    <a:gd name="connsiteY0" fmla="*/ 20326 h 1750353"/>
                    <a:gd name="connsiteX1" fmla="*/ 9167562 w 9167562"/>
                    <a:gd name="connsiteY1" fmla="*/ 0 h 1750353"/>
                    <a:gd name="connsiteX2" fmla="*/ 9166107 w 9167562"/>
                    <a:gd name="connsiteY2" fmla="*/ 1750353 h 1750353"/>
                    <a:gd name="connsiteX3" fmla="*/ 323 w 9167562"/>
                    <a:gd name="connsiteY3" fmla="*/ 1732424 h 1750353"/>
                    <a:gd name="connsiteX4" fmla="*/ 13142 w 9167562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7562" h="1750353">
                      <a:moveTo>
                        <a:pt x="13142" y="20326"/>
                      </a:moveTo>
                      <a:lnTo>
                        <a:pt x="9167562" y="0"/>
                      </a:lnTo>
                      <a:cubicBezTo>
                        <a:pt x="9164574" y="561788"/>
                        <a:pt x="9169095" y="1188565"/>
                        <a:pt x="9166107" y="1750353"/>
                      </a:cubicBezTo>
                      <a:lnTo>
                        <a:pt x="323" y="1732424"/>
                      </a:lnTo>
                      <a:cubicBezTo>
                        <a:pt x="-2665" y="1206494"/>
                        <a:pt x="16130" y="546256"/>
                        <a:pt x="13142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94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089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5"/>
          <a:stretch/>
        </p:blipFill>
        <p:spPr>
          <a:xfrm>
            <a:off x="-10160" y="404637"/>
            <a:ext cx="9154160" cy="650416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077" y="4207932"/>
            <a:ext cx="113799" cy="22759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3715984"/>
            <a:ext cx="9164320" cy="3875335"/>
            <a:chOff x="-20320" y="6822843"/>
            <a:chExt cx="9164320" cy="320389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320" y="6822843"/>
              <a:ext cx="9164320" cy="3203897"/>
              <a:chOff x="-27815" y="3822500"/>
              <a:chExt cx="9164320" cy="320389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7815" y="3822500"/>
                <a:ext cx="9164320" cy="3203897"/>
                <a:chOff x="-87245" y="5107647"/>
                <a:chExt cx="9280803" cy="18520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245" y="5107647"/>
                  <a:ext cx="9280803" cy="18520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0"/>
                <a:ext cx="9144000" cy="2766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600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18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1925</cp:revision>
  <cp:lastPrinted>2021-06-25T07:07:00Z</cp:lastPrinted>
  <dcterms:created xsi:type="dcterms:W3CDTF">2019-05-16T01:35:00Z</dcterms:created>
  <dcterms:modified xsi:type="dcterms:W3CDTF">2023-03-20T07:31:21Z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