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876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17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785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91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134" y="4207933"/>
            <a:ext cx="1142471" cy="228494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4232936"/>
            <a:chOff x="0" y="6822833"/>
            <a:chExt cx="9144000" cy="302800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3028009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328"/>
              <a:ext cx="1298753" cy="41831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548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-0.6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6" y="79586"/>
            <a:ext cx="9150775" cy="68630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284" y="3639077"/>
            <a:ext cx="881844" cy="17636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5" y="7051436"/>
            <a:ext cx="9150775" cy="5140563"/>
            <a:chOff x="-6775" y="6822836"/>
            <a:chExt cx="9150775" cy="52236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775" y="6822836"/>
              <a:ext cx="9150775" cy="5223611"/>
              <a:chOff x="-14270" y="3822493"/>
              <a:chExt cx="9150775" cy="52236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70" y="3822493"/>
                <a:ext cx="9150775" cy="5223611"/>
                <a:chOff x="-73528" y="5107646"/>
                <a:chExt cx="9267086" cy="301952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528" y="5107646"/>
                  <a:ext cx="9267086" cy="301952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9092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2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0.00035 -0.7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134" y="4207933"/>
            <a:ext cx="1142471" cy="22849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2907700"/>
            <a:ext cx="9144000" cy="4072221"/>
            <a:chOff x="0" y="6822832"/>
            <a:chExt cx="9144000" cy="29130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2913042"/>
              <a:chOff x="-7495" y="3822493"/>
              <a:chExt cx="9144000" cy="291304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2913044"/>
                <a:chOff x="-59076" y="5107646"/>
                <a:chExt cx="9252634" cy="168389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68389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328"/>
              <a:ext cx="1298753" cy="41831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035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6" y="79586"/>
            <a:ext cx="9150775" cy="68630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284" y="3639077"/>
            <a:ext cx="881844" cy="17636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7" y="2113675"/>
            <a:ext cx="9150775" cy="4908580"/>
            <a:chOff x="-6775" y="6822835"/>
            <a:chExt cx="9150775" cy="498788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775" y="6822835"/>
              <a:ext cx="9150775" cy="4987880"/>
              <a:chOff x="-14270" y="3822492"/>
              <a:chExt cx="9150775" cy="49878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70" y="3822492"/>
                <a:ext cx="9150775" cy="4987880"/>
                <a:chOff x="-73528" y="5107646"/>
                <a:chExt cx="9267086" cy="28832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528" y="5107647"/>
                  <a:ext cx="9267086" cy="28832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9092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0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1920</cp:revision>
  <cp:lastPrinted>2021-06-25T07:07:00Z</cp:lastPrinted>
  <dcterms:created xsi:type="dcterms:W3CDTF">2019-05-16T01:35:00Z</dcterms:created>
  <dcterms:modified xsi:type="dcterms:W3CDTF">2023-03-20T07:29:26Z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