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3" r:id="rId2"/>
    <p:sldId id="784" r:id="rId3"/>
    <p:sldId id="785" r:id="rId4"/>
    <p:sldId id="786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593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571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77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232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327" y="4727369"/>
            <a:ext cx="434339" cy="8686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495" y="7065841"/>
            <a:ext cx="9151495" cy="4315200"/>
            <a:chOff x="0" y="6822845"/>
            <a:chExt cx="9151495" cy="40875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5"/>
              <a:ext cx="9151495" cy="4087595"/>
              <a:chOff x="-7495" y="3822502"/>
              <a:chExt cx="9151495" cy="40875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" y="3822502"/>
                <a:ext cx="9144001" cy="4087595"/>
                <a:chOff x="-59078" y="5107647"/>
                <a:chExt cx="9260226" cy="236284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8" y="5107648"/>
                  <a:ext cx="9260226" cy="236284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6022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2"/>
                <a:ext cx="9151495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575"/>
              <a:ext cx="1298753" cy="55393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2325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0.00052 -0.637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3707"/>
          <a:stretch/>
        </p:blipFill>
        <p:spPr>
          <a:xfrm>
            <a:off x="1" y="707886"/>
            <a:ext cx="9143999" cy="61674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650" y="4927762"/>
            <a:ext cx="576097" cy="11521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18152"/>
            <a:ext cx="9144000" cy="4472812"/>
            <a:chOff x="0" y="6822836"/>
            <a:chExt cx="9144000" cy="412707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4127070"/>
              <a:chOff x="-7495" y="3822493"/>
              <a:chExt cx="9144000" cy="412707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4127070"/>
                <a:chOff x="-66667" y="5107645"/>
                <a:chExt cx="9260225" cy="238566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3856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07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753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8 L 0 -0.60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327" y="4727369"/>
            <a:ext cx="434339" cy="8686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819" y="2697123"/>
            <a:ext cx="9164313" cy="4226189"/>
            <a:chOff x="-12819" y="6822846"/>
            <a:chExt cx="9164313" cy="40032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819" y="6822846"/>
              <a:ext cx="9164313" cy="4003279"/>
              <a:chOff x="-20314" y="3822503"/>
              <a:chExt cx="9164313" cy="40032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0314" y="3822503"/>
                <a:ext cx="9164313" cy="4003279"/>
                <a:chOff x="-79649" y="5107648"/>
                <a:chExt cx="9280796" cy="231410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9649" y="5107648"/>
                  <a:ext cx="9280796" cy="231410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54 w 9167574"/>
                    <a:gd name="connsiteY0" fmla="*/ 20326 h 1750353"/>
                    <a:gd name="connsiteX1" fmla="*/ 9167574 w 9167574"/>
                    <a:gd name="connsiteY1" fmla="*/ 0 h 1750353"/>
                    <a:gd name="connsiteX2" fmla="*/ 9166119 w 9167574"/>
                    <a:gd name="connsiteY2" fmla="*/ 1750353 h 1750353"/>
                    <a:gd name="connsiteX3" fmla="*/ 322 w 9167574"/>
                    <a:gd name="connsiteY3" fmla="*/ 1723407 h 1750353"/>
                    <a:gd name="connsiteX4" fmla="*/ 13154 w 9167574"/>
                    <a:gd name="connsiteY4" fmla="*/ 20326 h 1750353"/>
                    <a:gd name="connsiteX0" fmla="*/ 20335 w 9174755"/>
                    <a:gd name="connsiteY0" fmla="*/ 20326 h 1750353"/>
                    <a:gd name="connsiteX1" fmla="*/ 9174755 w 9174755"/>
                    <a:gd name="connsiteY1" fmla="*/ 0 h 1750353"/>
                    <a:gd name="connsiteX2" fmla="*/ 9173300 w 9174755"/>
                    <a:gd name="connsiteY2" fmla="*/ 1750353 h 1750353"/>
                    <a:gd name="connsiteX3" fmla="*/ 238 w 9174755"/>
                    <a:gd name="connsiteY3" fmla="*/ 1732424 h 1750353"/>
                    <a:gd name="connsiteX4" fmla="*/ 20335 w 9174755"/>
                    <a:gd name="connsiteY4" fmla="*/ 20326 h 1750353"/>
                    <a:gd name="connsiteX0" fmla="*/ 20335 w 9174755"/>
                    <a:gd name="connsiteY0" fmla="*/ 20326 h 1750353"/>
                    <a:gd name="connsiteX1" fmla="*/ 9174755 w 9174755"/>
                    <a:gd name="connsiteY1" fmla="*/ 0 h 1750353"/>
                    <a:gd name="connsiteX2" fmla="*/ 9173300 w 9174755"/>
                    <a:gd name="connsiteY2" fmla="*/ 1750353 h 1750353"/>
                    <a:gd name="connsiteX3" fmla="*/ 238 w 9174755"/>
                    <a:gd name="connsiteY3" fmla="*/ 1732424 h 1750353"/>
                    <a:gd name="connsiteX4" fmla="*/ 20335 w 9174755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4755" h="1750353">
                      <a:moveTo>
                        <a:pt x="20335" y="20326"/>
                      </a:moveTo>
                      <a:lnTo>
                        <a:pt x="9174755" y="0"/>
                      </a:lnTo>
                      <a:cubicBezTo>
                        <a:pt x="9171767" y="561788"/>
                        <a:pt x="9176288" y="1188565"/>
                        <a:pt x="9173300" y="1750353"/>
                      </a:cubicBezTo>
                      <a:lnTo>
                        <a:pt x="238" y="1732424"/>
                      </a:lnTo>
                      <a:cubicBezTo>
                        <a:pt x="-2750" y="1206494"/>
                        <a:pt x="23323" y="546256"/>
                        <a:pt x="20335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6022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3"/>
                <a:ext cx="9151494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575"/>
              <a:ext cx="1298753" cy="55393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120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3707"/>
          <a:stretch/>
        </p:blipFill>
        <p:spPr>
          <a:xfrm>
            <a:off x="1" y="707886"/>
            <a:ext cx="9143999" cy="61674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650" y="4927762"/>
            <a:ext cx="576097" cy="11521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888110"/>
            <a:ext cx="9144000" cy="4099430"/>
            <a:chOff x="0" y="6822834"/>
            <a:chExt cx="9144000" cy="412707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4127070"/>
              <a:chOff x="-7495" y="3822491"/>
              <a:chExt cx="9144000" cy="412707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1"/>
                <a:ext cx="9144000" cy="4127070"/>
                <a:chOff x="-66667" y="5107644"/>
                <a:chExt cx="9260225" cy="238566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23856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07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127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1915</cp:revision>
  <cp:lastPrinted>2021-06-25T07:07:00Z</cp:lastPrinted>
  <dcterms:created xsi:type="dcterms:W3CDTF">2019-05-16T01:35:00Z</dcterms:created>
  <dcterms:modified xsi:type="dcterms:W3CDTF">2023-03-20T07:28:02Z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