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7" r:id="rId2"/>
    <p:sldId id="788" r:id="rId3"/>
    <p:sldId id="789" r:id="rId4"/>
    <p:sldId id="790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3612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1814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475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0735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076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2352"/>
          <a:stretch/>
        </p:blipFill>
        <p:spPr>
          <a:xfrm>
            <a:off x="-7621" y="707886"/>
            <a:ext cx="9158777" cy="615108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441" y="4635085"/>
            <a:ext cx="670559" cy="134111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620" y="7052821"/>
            <a:ext cx="9151620" cy="3264307"/>
            <a:chOff x="0" y="7079940"/>
            <a:chExt cx="9151620" cy="301198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7079940"/>
              <a:ext cx="9151620" cy="3011981"/>
              <a:chOff x="-7495" y="4079597"/>
              <a:chExt cx="9151620" cy="301198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4079597"/>
                <a:ext cx="9151620" cy="3011981"/>
                <a:chOff x="-66667" y="5256266"/>
                <a:chExt cx="9267942" cy="174108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262089"/>
                  <a:ext cx="9267942" cy="173526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>
                  <a:off x="-59076" y="5256266"/>
                  <a:ext cx="9260351" cy="582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4089670"/>
                <a:ext cx="9151620" cy="15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7132677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7168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8.33333E-7 -0.498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1133"/>
          <a:stretch/>
        </p:blipFill>
        <p:spPr>
          <a:xfrm>
            <a:off x="0" y="707886"/>
            <a:ext cx="9155331" cy="63515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443" y="4665781"/>
            <a:ext cx="671528" cy="134305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211462"/>
            <a:ext cx="9136505" cy="3205083"/>
            <a:chOff x="0" y="6822840"/>
            <a:chExt cx="9136505" cy="322751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40"/>
              <a:ext cx="9136505" cy="3227517"/>
              <a:chOff x="-7495" y="3822497"/>
              <a:chExt cx="9136505" cy="322751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7"/>
                <a:ext cx="9136505" cy="3227517"/>
                <a:chOff x="-66667" y="5107647"/>
                <a:chExt cx="9252635" cy="186567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8"/>
                  <a:ext cx="9252635" cy="186567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4504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7"/>
                <a:ext cx="9136505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969"/>
              <a:ext cx="1298753" cy="58886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5365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8.33333E-7 -0.49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2352"/>
          <a:stretch/>
        </p:blipFill>
        <p:spPr>
          <a:xfrm>
            <a:off x="-7621" y="707886"/>
            <a:ext cx="9158777" cy="615108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441" y="4635085"/>
            <a:ext cx="670559" cy="134111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620" y="3629935"/>
            <a:ext cx="9151620" cy="3274607"/>
            <a:chOff x="0" y="7079940"/>
            <a:chExt cx="9151620" cy="302148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7079940"/>
              <a:ext cx="9151620" cy="3021485"/>
              <a:chOff x="-7495" y="4079597"/>
              <a:chExt cx="9151620" cy="302148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4079597"/>
                <a:ext cx="9151620" cy="3021485"/>
                <a:chOff x="-66667" y="5256266"/>
                <a:chExt cx="9267942" cy="174658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262089"/>
                  <a:ext cx="9267942" cy="174075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>
                  <a:off x="-59076" y="5256266"/>
                  <a:ext cx="9260351" cy="582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4089669"/>
                <a:ext cx="9151620" cy="15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7132677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6936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1133"/>
          <a:stretch/>
        </p:blipFill>
        <p:spPr>
          <a:xfrm>
            <a:off x="0" y="707886"/>
            <a:ext cx="9155331" cy="63515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443" y="4665781"/>
            <a:ext cx="671528" cy="134305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945" y="3775887"/>
            <a:ext cx="9136505" cy="3283510"/>
            <a:chOff x="0" y="6822844"/>
            <a:chExt cx="9136505" cy="33064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44"/>
              <a:ext cx="9136505" cy="3306492"/>
              <a:chOff x="-7495" y="3822501"/>
              <a:chExt cx="9136505" cy="33064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501"/>
                <a:ext cx="9136505" cy="3306492"/>
                <a:chOff x="-66667" y="5107650"/>
                <a:chExt cx="9252635" cy="191133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50"/>
                  <a:ext cx="9252635" cy="191133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50"/>
                  <a:ext cx="924504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501"/>
                <a:ext cx="9136505" cy="2766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969"/>
              <a:ext cx="1298753" cy="58886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1876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1915</cp:revision>
  <cp:lastPrinted>2021-06-25T07:07:00Z</cp:lastPrinted>
  <dcterms:created xsi:type="dcterms:W3CDTF">2019-05-16T01:35:00Z</dcterms:created>
  <dcterms:modified xsi:type="dcterms:W3CDTF">2023-03-20T07:27:21Z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