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6" r:id="rId2"/>
    <p:sldId id="787" r:id="rId3"/>
    <p:sldId id="788" r:id="rId4"/>
    <p:sldId id="789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3612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8751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9524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8633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692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/>
          <a:srcRect l="6302" r="8456"/>
          <a:stretch/>
        </p:blipFill>
        <p:spPr>
          <a:xfrm>
            <a:off x="-5832" y="682825"/>
            <a:ext cx="9149832" cy="617517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181" y="3705443"/>
            <a:ext cx="982979" cy="196595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72305"/>
            <a:ext cx="9136505" cy="4868595"/>
            <a:chOff x="0" y="6822841"/>
            <a:chExt cx="9136505" cy="449225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41"/>
              <a:ext cx="9132425" cy="4492259"/>
              <a:chOff x="-7495" y="3822498"/>
              <a:chExt cx="9132425" cy="449225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8"/>
                <a:ext cx="9132425" cy="4492259"/>
                <a:chOff x="-66667" y="5107648"/>
                <a:chExt cx="9248503" cy="259676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8"/>
                  <a:ext cx="9248503" cy="259676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40912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8"/>
                <a:ext cx="9132425" cy="2766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4076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0836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0118 L 8.33333E-7 -0.652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104" y="4404888"/>
            <a:ext cx="822960" cy="164591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6774" y="7051436"/>
            <a:ext cx="9150774" cy="4249607"/>
            <a:chOff x="0" y="6822838"/>
            <a:chExt cx="9144000" cy="461878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8"/>
              <a:ext cx="9144000" cy="4618786"/>
              <a:chOff x="-7495" y="3822495"/>
              <a:chExt cx="9144000" cy="461878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27" y="3822495"/>
                <a:ext cx="9137232" cy="4618786"/>
                <a:chOff x="-59813" y="5107646"/>
                <a:chExt cx="9253371" cy="266990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813" y="5107646"/>
                  <a:ext cx="9253371" cy="266990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7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84773"/>
              <a:ext cx="1297792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2766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96296E-6 L 0.00035 -0.593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2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/>
          <a:srcRect l="6302" r="8456"/>
          <a:stretch/>
        </p:blipFill>
        <p:spPr>
          <a:xfrm>
            <a:off x="-5832" y="682825"/>
            <a:ext cx="9149832" cy="617517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181" y="3705443"/>
            <a:ext cx="982979" cy="196595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7496" y="2477097"/>
            <a:ext cx="9136505" cy="4432918"/>
            <a:chOff x="0" y="6822840"/>
            <a:chExt cx="9136505" cy="409025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40"/>
              <a:ext cx="9132425" cy="4090259"/>
              <a:chOff x="-7495" y="3822497"/>
              <a:chExt cx="9132425" cy="409025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7"/>
                <a:ext cx="9132425" cy="4090259"/>
                <a:chOff x="-66667" y="5107649"/>
                <a:chExt cx="9248503" cy="236439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9"/>
                  <a:ext cx="9248503" cy="236439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50"/>
                  <a:ext cx="9240912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8"/>
                <a:ext cx="9132425" cy="2766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4076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789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104" y="4404888"/>
            <a:ext cx="822960" cy="164591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258" y="2983814"/>
            <a:ext cx="9150774" cy="3932248"/>
            <a:chOff x="0" y="6822844"/>
            <a:chExt cx="9144000" cy="427385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44"/>
              <a:ext cx="9144000" cy="4273857"/>
              <a:chOff x="-7495" y="3822501"/>
              <a:chExt cx="9144000" cy="427385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42" y="3822501"/>
                <a:ext cx="9136747" cy="4273857"/>
                <a:chOff x="-59322" y="5107648"/>
                <a:chExt cx="9252880" cy="247051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322" y="5107649"/>
                  <a:ext cx="9252880" cy="247051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501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6886"/>
              <a:ext cx="1297792" cy="6355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0411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1914</cp:revision>
  <cp:lastPrinted>2021-06-25T07:07:00Z</cp:lastPrinted>
  <dcterms:created xsi:type="dcterms:W3CDTF">2019-05-16T01:35:00Z</dcterms:created>
  <dcterms:modified xsi:type="dcterms:W3CDTF">2023-03-20T07:26:36Z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