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6" r:id="rId2"/>
    <p:sldId id="787" r:id="rId3"/>
    <p:sldId id="788" r:id="rId4"/>
    <p:sldId id="789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3612" y="-390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5907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3035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9819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5831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01" y="4133464"/>
            <a:ext cx="706119" cy="141223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01843"/>
            <a:ext cx="9144000" cy="5400001"/>
            <a:chOff x="0" y="6822780"/>
            <a:chExt cx="9144000" cy="498257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780"/>
              <a:ext cx="9144000" cy="4982574"/>
              <a:chOff x="-7495" y="3822437"/>
              <a:chExt cx="9144000" cy="498257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37"/>
                <a:ext cx="9136504" cy="4982574"/>
                <a:chOff x="-59076" y="5107588"/>
                <a:chExt cx="9252634" cy="288018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588"/>
                  <a:ext cx="9252634" cy="288018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588"/>
                  <a:ext cx="9252634" cy="933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37"/>
                <a:ext cx="9144000" cy="2774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4076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4027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 -0.621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l="8074" t="10274" r="8005"/>
          <a:stretch/>
        </p:blipFill>
        <p:spPr>
          <a:xfrm>
            <a:off x="0" y="702690"/>
            <a:ext cx="9144000" cy="623549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405413"/>
            <a:ext cx="990600" cy="198119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6"/>
            <a:ext cx="9144000" cy="4202716"/>
            <a:chOff x="0" y="6822837"/>
            <a:chExt cx="9144000" cy="456782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4567821"/>
              <a:chOff x="-7495" y="3822494"/>
              <a:chExt cx="9144000" cy="456782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4567821"/>
                <a:chOff x="-66667" y="5107646"/>
                <a:chExt cx="9260225" cy="264044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64044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5560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7.40741E-7 L 0 -0.573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01" y="4133464"/>
            <a:ext cx="706119" cy="141223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736462"/>
            <a:ext cx="9144000" cy="4214668"/>
            <a:chOff x="0" y="6822834"/>
            <a:chExt cx="9144000" cy="388887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4"/>
              <a:ext cx="9144000" cy="3888879"/>
              <a:chOff x="-7495" y="3822491"/>
              <a:chExt cx="9144000" cy="388887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1"/>
                <a:ext cx="9144000" cy="3888879"/>
                <a:chOff x="-66667" y="5107645"/>
                <a:chExt cx="9260225" cy="224798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5"/>
                  <a:ext cx="9260225" cy="224798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4076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653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l="8074" t="10274" r="8005"/>
          <a:stretch/>
        </p:blipFill>
        <p:spPr>
          <a:xfrm>
            <a:off x="0" y="702690"/>
            <a:ext cx="9144000" cy="623549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405413"/>
            <a:ext cx="990600" cy="198119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139193"/>
            <a:ext cx="9144000" cy="3932167"/>
            <a:chOff x="0" y="6822837"/>
            <a:chExt cx="9144000" cy="456782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4567821"/>
              <a:chOff x="-7495" y="3822494"/>
              <a:chExt cx="9144000" cy="456782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4567821"/>
                <a:chOff x="-66667" y="5107646"/>
                <a:chExt cx="9260225" cy="264044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64044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4552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1912</cp:revision>
  <cp:lastPrinted>2021-06-25T07:07:00Z</cp:lastPrinted>
  <dcterms:created xsi:type="dcterms:W3CDTF">2019-05-16T01:35:00Z</dcterms:created>
  <dcterms:modified xsi:type="dcterms:W3CDTF">2023-03-20T07:25:37Z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