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88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49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025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974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9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840026"/>
            <a:ext cx="674811" cy="134962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9503"/>
            <a:ext cx="9144001" cy="5193454"/>
            <a:chOff x="0" y="6822835"/>
            <a:chExt cx="9136387" cy="468090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36387" cy="4680904"/>
              <a:chOff x="-7495" y="3822492"/>
              <a:chExt cx="9136387" cy="468090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36387" cy="4680904"/>
                <a:chOff x="-66667" y="5107645"/>
                <a:chExt cx="9252515" cy="27058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52515" cy="27058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4924" cy="92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36387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101"/>
              <a:ext cx="1297672" cy="52706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173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81 L -0.00087 -0.534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980"/>
            <a:ext cx="9144000" cy="66548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120" y="4231640"/>
            <a:ext cx="1313180" cy="262636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7"/>
            <a:ext cx="9144000" cy="4896722"/>
            <a:chOff x="0" y="6822837"/>
            <a:chExt cx="9144000" cy="45292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529277"/>
              <a:chOff x="-7495" y="3822494"/>
              <a:chExt cx="9144000" cy="452927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529277"/>
                <a:chOff x="-66667" y="5107647"/>
                <a:chExt cx="9260225" cy="26181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6181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122"/>
              <a:ext cx="1298753" cy="540894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891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557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840026"/>
            <a:ext cx="674811" cy="134962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3388067"/>
            <a:ext cx="9144001" cy="3557018"/>
            <a:chOff x="0" y="6822837"/>
            <a:chExt cx="9136387" cy="32059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36387" cy="3205970"/>
              <a:chOff x="-7495" y="3822494"/>
              <a:chExt cx="9136387" cy="32059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36387" cy="3205970"/>
                <a:chOff x="-66667" y="5107646"/>
                <a:chExt cx="9252515" cy="185322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52515" cy="185322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4924" cy="92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36387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101"/>
              <a:ext cx="1297672" cy="52706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130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980"/>
            <a:ext cx="9144000" cy="66548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120" y="4231640"/>
            <a:ext cx="1313180" cy="262636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237188"/>
            <a:ext cx="9144000" cy="3824012"/>
            <a:chOff x="0" y="6822837"/>
            <a:chExt cx="9144000" cy="353706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537061"/>
              <a:chOff x="-7495" y="3822494"/>
              <a:chExt cx="9144000" cy="353706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3537061"/>
                <a:chOff x="-66667" y="5107648"/>
                <a:chExt cx="9260225" cy="204461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8"/>
                  <a:ext cx="9260225" cy="204461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122"/>
              <a:ext cx="1298753" cy="540894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3.59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48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1913</cp:revision>
  <cp:lastPrinted>2021-06-25T07:07:00Z</cp:lastPrinted>
  <dcterms:created xsi:type="dcterms:W3CDTF">2019-05-16T01:35:00Z</dcterms:created>
  <dcterms:modified xsi:type="dcterms:W3CDTF">2023-03-20T07:22:55Z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