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787" r:id="rId2"/>
    <p:sldId id="788" r:id="rId3"/>
    <p:sldId id="791" r:id="rId4"/>
    <p:sldId id="790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830" autoAdjust="0"/>
    <p:restoredTop sz="95726" autoAdjust="0"/>
  </p:normalViewPr>
  <p:slideViewPr>
    <p:cSldViewPr snapToGrid="0">
      <p:cViewPr varScale="1">
        <p:scale>
          <a:sx n="64" d="100"/>
          <a:sy n="64" d="100"/>
        </p:scale>
        <p:origin x="1524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5767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0613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63006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3721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6442"/>
            <a:ext cx="9144000" cy="672155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060" y="3981062"/>
            <a:ext cx="960120" cy="192024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94440"/>
            <a:ext cx="9144000" cy="4252679"/>
            <a:chOff x="0" y="6822837"/>
            <a:chExt cx="9144000" cy="392395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3923954"/>
              <a:chOff x="-7495" y="3822494"/>
              <a:chExt cx="9144000" cy="392395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04" cy="3923954"/>
                <a:chOff x="-59076" y="5107646"/>
                <a:chExt cx="9252634" cy="226825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226825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44000" cy="27669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4076"/>
              <a:ext cx="1298753" cy="53957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2.10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96998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1181 L 0 -0.5347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920" y="5375940"/>
            <a:ext cx="571500" cy="1143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51437"/>
            <a:ext cx="9144000" cy="2785983"/>
            <a:chOff x="0" y="6822837"/>
            <a:chExt cx="9144000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3028011"/>
              <a:chOff x="-7495" y="3822494"/>
              <a:chExt cx="9144000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04" cy="3028011"/>
                <a:chOff x="-59076" y="5107646"/>
                <a:chExt cx="9252634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79951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2.10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1416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087 -0.31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15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6442"/>
            <a:ext cx="9144000" cy="672155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060" y="3981062"/>
            <a:ext cx="960120" cy="192024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3336842"/>
            <a:ext cx="9144000" cy="3657602"/>
            <a:chOff x="0" y="6822838"/>
            <a:chExt cx="9144000" cy="337487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8"/>
              <a:ext cx="9144000" cy="3374875"/>
              <a:chOff x="-7495" y="3822495"/>
              <a:chExt cx="9144000" cy="337487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5"/>
                <a:ext cx="9136504" cy="3374875"/>
                <a:chOff x="-59076" y="5107647"/>
                <a:chExt cx="9252634" cy="195085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7"/>
                  <a:ext cx="9252634" cy="195085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44000" cy="27669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4076"/>
              <a:ext cx="1298753" cy="53957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2.10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964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920" y="5375940"/>
            <a:ext cx="571500" cy="1143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4909351"/>
            <a:ext cx="9144000" cy="2090892"/>
            <a:chOff x="0" y="6822836"/>
            <a:chExt cx="9144000" cy="240410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6"/>
              <a:ext cx="9144000" cy="2404105"/>
              <a:chOff x="-7495" y="3822493"/>
              <a:chExt cx="9144000" cy="240410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04" cy="2404104"/>
                <a:chOff x="-59076" y="5107645"/>
                <a:chExt cx="9252634" cy="138970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138970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2767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79951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2.10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4641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11402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1911</cp:revision>
  <cp:lastPrinted>2021-06-25T07:07:00Z</cp:lastPrinted>
  <dcterms:created xsi:type="dcterms:W3CDTF">2019-05-16T01:35:00Z</dcterms:created>
  <dcterms:modified xsi:type="dcterms:W3CDTF">2023-03-20T02:34:06Z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