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5" r:id="rId2"/>
    <p:sldId id="786" r:id="rId3"/>
    <p:sldId id="787" r:id="rId4"/>
    <p:sldId id="788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990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3072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0202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007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4341" r="2653"/>
          <a:stretch/>
        </p:blipFill>
        <p:spPr>
          <a:xfrm>
            <a:off x="-54396" y="707885"/>
            <a:ext cx="9198396" cy="617905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515" y="4529666"/>
            <a:ext cx="508018" cy="101603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31621"/>
            <a:ext cx="9151620" cy="3281680"/>
            <a:chOff x="0" y="6822837"/>
            <a:chExt cx="915162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51620" cy="3028011"/>
              <a:chOff x="-7495" y="3822494"/>
              <a:chExt cx="915162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44124" cy="3028011"/>
                <a:chOff x="-59076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8950" y="5107646"/>
                  <a:ext cx="926022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60351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5162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7827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3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1181 L 2.77778E-6 -0.4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9"/>
          <a:stretch/>
        </p:blipFill>
        <p:spPr>
          <a:xfrm>
            <a:off x="-11334" y="702846"/>
            <a:ext cx="9155335" cy="615515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872" y="5004286"/>
            <a:ext cx="585827" cy="11716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429814"/>
            <a:ext cx="9144001" cy="3410340"/>
            <a:chOff x="-1" y="6822836"/>
            <a:chExt cx="9144001" cy="370660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6"/>
              <a:ext cx="9144001" cy="3706608"/>
              <a:chOff x="-7496" y="3822493"/>
              <a:chExt cx="9144001" cy="370660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3"/>
                <a:ext cx="9144001" cy="3706608"/>
                <a:chOff x="-66668" y="5107647"/>
                <a:chExt cx="9260226" cy="214261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7"/>
                  <a:ext cx="9260226" cy="214261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4295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-0.44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4341" r="2653"/>
          <a:stretch/>
        </p:blipFill>
        <p:spPr>
          <a:xfrm>
            <a:off x="-11320" y="707886"/>
            <a:ext cx="915532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515" y="4529666"/>
            <a:ext cx="508018" cy="101603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320" y="3973884"/>
            <a:ext cx="9144000" cy="2884114"/>
            <a:chOff x="0" y="6822837"/>
            <a:chExt cx="9144000" cy="266117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661176"/>
              <a:chOff x="-7495" y="3822494"/>
              <a:chExt cx="9144000" cy="266117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2661176"/>
                <a:chOff x="-66667" y="5107647"/>
                <a:chExt cx="9260225" cy="153830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153830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7827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89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9"/>
          <a:stretch/>
        </p:blipFill>
        <p:spPr>
          <a:xfrm>
            <a:off x="-18645" y="697808"/>
            <a:ext cx="9170142" cy="61651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872" y="5004286"/>
            <a:ext cx="585827" cy="117165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574" y="4362524"/>
            <a:ext cx="9144000" cy="2605438"/>
            <a:chOff x="0" y="6822835"/>
            <a:chExt cx="9144000" cy="28317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2831781"/>
              <a:chOff x="-7495" y="3822492"/>
              <a:chExt cx="9144000" cy="28317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2"/>
                <a:ext cx="9136504" cy="2831781"/>
                <a:chOff x="-59076" y="5107647"/>
                <a:chExt cx="9252634" cy="163692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8"/>
                  <a:ext cx="9252634" cy="16369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8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1910</cp:revision>
  <cp:lastPrinted>2021-06-25T07:07:00Z</cp:lastPrinted>
  <dcterms:created xsi:type="dcterms:W3CDTF">2019-05-16T01:35:00Z</dcterms:created>
  <dcterms:modified xsi:type="dcterms:W3CDTF">2023-03-20T02:25:32Z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