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633" r:id="rId2"/>
    <p:sldId id="637" r:id="rId3"/>
    <p:sldId id="784" r:id="rId4"/>
    <p:sldId id="78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90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036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032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44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A8F3-797D-4DBA-855F-94383C07C824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02D2-0BE9-44EE-9675-4DE518F7BB7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3720-4BE9-4149-BE53-EF50896579C9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99DB1-6EEF-44EE-BDB6-EC0D5F718D2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54A0-F66B-4B8B-A0AB-E5EBDA1BEDA0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EBF7-C2C7-49E4-9BE3-156051B5AF17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E113B-9110-4CCB-ADB0-B231D2E5836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6B521-5849-4915-9A4E-0CF642677196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4E8A0-E093-4D57-9DB3-66240E1280D0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704B-B910-4A3A-AD0C-37FE44440878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1E92-8335-40CC-855F-B91BFBB85F78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29B2-58BF-4AAA-AFD5-3EB1613B346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/>
          <a:srcRect l="9899" r="4488" b="2950"/>
          <a:stretch/>
        </p:blipFill>
        <p:spPr>
          <a:xfrm>
            <a:off x="0" y="686518"/>
            <a:ext cx="9151290" cy="617148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853" y="4652553"/>
            <a:ext cx="244754" cy="4895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187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2484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3.88889E-6 -0.504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写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98" y="717410"/>
            <a:ext cx="8184004" cy="613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39" y="4857750"/>
            <a:ext cx="382834" cy="76566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2"/>
            <a:ext cx="9144000" cy="4622407"/>
            <a:chOff x="0" y="6822833"/>
            <a:chExt cx="9144000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532631"/>
              <a:chOff x="-7495" y="3822490"/>
              <a:chExt cx="9144000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0"/>
                <a:ext cx="9136504" cy="4532631"/>
                <a:chOff x="-59076" y="5107643"/>
                <a:chExt cx="9252634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3"/>
                  <a:ext cx="9252634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42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531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/>
          <a:srcRect l="9899" r="4488"/>
          <a:stretch/>
        </p:blipFill>
        <p:spPr>
          <a:xfrm>
            <a:off x="-1" y="686516"/>
            <a:ext cx="9144001" cy="63539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853" y="4652553"/>
            <a:ext cx="244754" cy="489507"/>
          </a:xfrm>
          <a:prstGeom prst="rect">
            <a:avLst/>
          </a:prstGeom>
        </p:spPr>
      </p:pic>
      <p:sp>
        <p:nvSpPr>
          <p:cNvPr id="4" name="フリーフォーム 3"/>
          <p:cNvSpPr/>
          <p:nvPr/>
        </p:nvSpPr>
        <p:spPr>
          <a:xfrm>
            <a:off x="-124" y="3565133"/>
            <a:ext cx="9144124" cy="3668786"/>
          </a:xfrm>
          <a:custGeom>
            <a:avLst/>
            <a:gdLst>
              <a:gd name="connsiteX0" fmla="*/ 0 w 9161930"/>
              <a:gd name="connsiteY0" fmla="*/ 89647 h 1685365"/>
              <a:gd name="connsiteX1" fmla="*/ 9161930 w 9161930"/>
              <a:gd name="connsiteY1" fmla="*/ 0 h 1685365"/>
              <a:gd name="connsiteX2" fmla="*/ 9152965 w 9161930"/>
              <a:gd name="connsiteY2" fmla="*/ 1685365 h 1685365"/>
              <a:gd name="connsiteX3" fmla="*/ 8965 w 9161930"/>
              <a:gd name="connsiteY3" fmla="*/ 1667436 h 1685365"/>
              <a:gd name="connsiteX4" fmla="*/ 0 w 9161930"/>
              <a:gd name="connsiteY4" fmla="*/ 89647 h 1685365"/>
              <a:gd name="connsiteX0" fmla="*/ 0 w 9154420"/>
              <a:gd name="connsiteY0" fmla="*/ 0 h 1734360"/>
              <a:gd name="connsiteX1" fmla="*/ 9154420 w 9154420"/>
              <a:gd name="connsiteY1" fmla="*/ 48995 h 1734360"/>
              <a:gd name="connsiteX2" fmla="*/ 9145455 w 9154420"/>
              <a:gd name="connsiteY2" fmla="*/ 1734360 h 1734360"/>
              <a:gd name="connsiteX3" fmla="*/ 1455 w 9154420"/>
              <a:gd name="connsiteY3" fmla="*/ 1716431 h 1734360"/>
              <a:gd name="connsiteX4" fmla="*/ 0 w 9154420"/>
              <a:gd name="connsiteY4" fmla="*/ 0 h 1734360"/>
              <a:gd name="connsiteX0" fmla="*/ 0 w 9146910"/>
              <a:gd name="connsiteY0" fmla="*/ 0 h 1734360"/>
              <a:gd name="connsiteX1" fmla="*/ 9146910 w 9146910"/>
              <a:gd name="connsiteY1" fmla="*/ 44663 h 1734360"/>
              <a:gd name="connsiteX2" fmla="*/ 9145455 w 9146910"/>
              <a:gd name="connsiteY2" fmla="*/ 1734360 h 1734360"/>
              <a:gd name="connsiteX3" fmla="*/ 1455 w 9146910"/>
              <a:gd name="connsiteY3" fmla="*/ 1716431 h 1734360"/>
              <a:gd name="connsiteX4" fmla="*/ 0 w 9146910"/>
              <a:gd name="connsiteY4" fmla="*/ 0 h 1734360"/>
              <a:gd name="connsiteX0" fmla="*/ 0 w 9146910"/>
              <a:gd name="connsiteY0" fmla="*/ 0 h 1734360"/>
              <a:gd name="connsiteX1" fmla="*/ 9146910 w 9146910"/>
              <a:gd name="connsiteY1" fmla="*/ 44663 h 1734360"/>
              <a:gd name="connsiteX2" fmla="*/ 9145455 w 9146910"/>
              <a:gd name="connsiteY2" fmla="*/ 1734360 h 1734360"/>
              <a:gd name="connsiteX3" fmla="*/ 1455 w 9146910"/>
              <a:gd name="connsiteY3" fmla="*/ 1716431 h 1734360"/>
              <a:gd name="connsiteX4" fmla="*/ 0 w 9146910"/>
              <a:gd name="connsiteY4" fmla="*/ 0 h 1734360"/>
              <a:gd name="connsiteX0" fmla="*/ 0 w 9154420"/>
              <a:gd name="connsiteY0" fmla="*/ 0 h 1730027"/>
              <a:gd name="connsiteX1" fmla="*/ 9154420 w 9154420"/>
              <a:gd name="connsiteY1" fmla="*/ 40330 h 1730027"/>
              <a:gd name="connsiteX2" fmla="*/ 9152965 w 9154420"/>
              <a:gd name="connsiteY2" fmla="*/ 1730027 h 1730027"/>
              <a:gd name="connsiteX3" fmla="*/ 8965 w 9154420"/>
              <a:gd name="connsiteY3" fmla="*/ 1712098 h 1730027"/>
              <a:gd name="connsiteX4" fmla="*/ 0 w 9154420"/>
              <a:gd name="connsiteY4" fmla="*/ 0 h 1730027"/>
              <a:gd name="connsiteX0" fmla="*/ 0 w 9154420"/>
              <a:gd name="connsiteY0" fmla="*/ 20326 h 1750353"/>
              <a:gd name="connsiteX1" fmla="*/ 9154420 w 9154420"/>
              <a:gd name="connsiteY1" fmla="*/ 0 h 1750353"/>
              <a:gd name="connsiteX2" fmla="*/ 9152965 w 9154420"/>
              <a:gd name="connsiteY2" fmla="*/ 1750353 h 1750353"/>
              <a:gd name="connsiteX3" fmla="*/ 8965 w 9154420"/>
              <a:gd name="connsiteY3" fmla="*/ 1732424 h 1750353"/>
              <a:gd name="connsiteX4" fmla="*/ 0 w 9154420"/>
              <a:gd name="connsiteY4" fmla="*/ 20326 h 175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420" h="1750353">
                <a:moveTo>
                  <a:pt x="0" y="20326"/>
                </a:moveTo>
                <a:lnTo>
                  <a:pt x="9154420" y="0"/>
                </a:lnTo>
                <a:cubicBezTo>
                  <a:pt x="9151432" y="561788"/>
                  <a:pt x="9155953" y="1188565"/>
                  <a:pt x="9152965" y="1750353"/>
                </a:cubicBezTo>
                <a:lnTo>
                  <a:pt x="8965" y="1732424"/>
                </a:lnTo>
                <a:cubicBezTo>
                  <a:pt x="5977" y="1206494"/>
                  <a:pt x="2988" y="546256"/>
                  <a:pt x="0" y="20326"/>
                </a:cubicBezTo>
                <a:close/>
              </a:path>
            </a:pathLst>
          </a:custGeom>
          <a:solidFill>
            <a:srgbClr val="00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 flipV="1">
            <a:off x="0" y="3548215"/>
            <a:ext cx="9144000" cy="38288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7837752" y="3592699"/>
            <a:ext cx="1298753" cy="658950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smtClean="0"/>
              <a:t>4.20</a:t>
            </a:r>
            <a:r>
              <a:rPr lang="ja-JP" altLang="en-US" sz="3200" dirty="0" smtClean="0"/>
              <a:t>ｍ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318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写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98" y="717410"/>
            <a:ext cx="8184004" cy="613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39" y="4857750"/>
            <a:ext cx="382834" cy="76566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406192"/>
            <a:ext cx="9144000" cy="4434452"/>
            <a:chOff x="0" y="6822833"/>
            <a:chExt cx="9144000" cy="434832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348326"/>
              <a:chOff x="-7495" y="3822490"/>
              <a:chExt cx="9144000" cy="434832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1"/>
                <a:ext cx="9136504" cy="4348325"/>
                <a:chOff x="-59076" y="5107643"/>
                <a:chExt cx="9252634" cy="251356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4"/>
                  <a:ext cx="9252634" cy="251356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142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11426</TotalTime>
  <Words>40</Words>
  <Application>Microsoft Office PowerPoint</Application>
  <PresentationFormat>画面に合わせる (4:3)</PresentationFormat>
  <Paragraphs>12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1916</cp:revision>
  <cp:lastPrinted>2021-06-25T07:07:00Z</cp:lastPrinted>
  <dcterms:created xsi:type="dcterms:W3CDTF">2019-05-16T01:35:00Z</dcterms:created>
  <dcterms:modified xsi:type="dcterms:W3CDTF">2023-03-20T02:22:39Z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