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66" r:id="rId3"/>
    <p:sldId id="267" r:id="rId4"/>
    <p:sldId id="261" r:id="rId5"/>
  </p:sldIdLst>
  <p:sldSz cx="9144000" cy="6858000" type="screen4x3"/>
  <p:notesSz cx="7031038" cy="10163175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533" autoAdjust="0"/>
    <p:restoredTop sz="96395" autoAdjust="0"/>
  </p:normalViewPr>
  <p:slideViewPr>
    <p:cSldViewPr snapToGrid="0">
      <p:cViewPr varScale="1">
        <p:scale>
          <a:sx n="87" d="100"/>
          <a:sy n="87" d="100"/>
        </p:scale>
        <p:origin x="110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D91-0D94-483A-9EC1-51383201DD93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53411-77FF-4820-9C68-B2D33AF038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121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D91-0D94-483A-9EC1-51383201DD93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53411-77FF-4820-9C68-B2D33AF038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9037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D91-0D94-483A-9EC1-51383201DD93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53411-77FF-4820-9C68-B2D33AF038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2109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D91-0D94-483A-9EC1-51383201DD93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53411-77FF-4820-9C68-B2D33AF038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0207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D91-0D94-483A-9EC1-51383201DD93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53411-77FF-4820-9C68-B2D33AF038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9333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D91-0D94-483A-9EC1-51383201DD93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53411-77FF-4820-9C68-B2D33AF038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6314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D91-0D94-483A-9EC1-51383201DD93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53411-77FF-4820-9C68-B2D33AF038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5352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D91-0D94-483A-9EC1-51383201DD93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53411-77FF-4820-9C68-B2D33AF038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5065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D91-0D94-483A-9EC1-51383201DD93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53411-77FF-4820-9C68-B2D33AF038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9693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D91-0D94-483A-9EC1-51383201DD93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53411-77FF-4820-9C68-B2D33AF038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9245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D91-0D94-483A-9EC1-51383201DD93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53411-77FF-4820-9C68-B2D33AF038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3089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0FD91-0D94-483A-9EC1-51383201DD93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53411-77FF-4820-9C68-B2D33AF038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4730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4.png"/><Relationship Id="rId3" Type="http://schemas.openxmlformats.org/officeDocument/2006/relationships/hyperlink" Target="https://1.bp.blogspot.com/-0QhtXV2aNPQ/VfS6R5EnnEI/AAAAAAAAxO4/cRnIj7rANUg/s800/hinanjo_seikatsu_family_sad.png" TargetMode="External"/><Relationship Id="rId7" Type="http://schemas.openxmlformats.org/officeDocument/2006/relationships/hyperlink" Target="https://3.bp.blogspot.com/-PpVb1raGjHk/Wm1yzMJAkfI/AAAAAAABJ7c/TWdgRtp_t3sqMeAVh45iG4X0wl1M9kY4wCLcBGAs/s800/smartphone_battery_mobilebattery.png" TargetMode="External"/><Relationship Id="rId12" Type="http://schemas.openxmlformats.org/officeDocument/2006/relationships/hyperlink" Target="https://3.bp.blogspot.com/-Qs8W2mQH2xk/VD3SK-jGa4I/AAAAAAAAoPY/fJbCNT-Ipio/s800/koshi_magari_ojiisan.png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5" Type="http://schemas.openxmlformats.org/officeDocument/2006/relationships/hyperlink" Target="https://4.bp.blogspot.com/-1oMPoHACcGw/Wyct8mkzlxI/AAAAAAABMw4/NrHkPcv6FyARXk6aeZAqbkG8jOfY9Tn8gCLcBGAs/s800/saigai_mochidashi_bag_kakunin.png" TargetMode="External"/><Relationship Id="rId15" Type="http://schemas.openxmlformats.org/officeDocument/2006/relationships/image" Target="../media/image15.png"/><Relationship Id="rId10" Type="http://schemas.openxmlformats.org/officeDocument/2006/relationships/image" Target="../media/image12.png"/><Relationship Id="rId4" Type="http://schemas.openxmlformats.org/officeDocument/2006/relationships/image" Target="../media/image9.png"/><Relationship Id="rId9" Type="http://schemas.openxmlformats.org/officeDocument/2006/relationships/hyperlink" Target="https://3.bp.blogspot.com/-s4NUqHB7bdw/VdLr5EkASbI/AAAAAAAAwzk/JhD_UqgPpL4/s800/saigai_hinan_kunren_pet.png" TargetMode="External"/><Relationship Id="rId14" Type="http://schemas.openxmlformats.org/officeDocument/2006/relationships/hyperlink" Target="https://2.bp.blogspot.com/-iyoCMtgKbcY/VycdiCN9f0I/AAAAAAAA6SM/iV6jNtFC7GQ2xnnRegzj2qol5XihDy1ogCLcB/s800/baby_dakkohimo_man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テキスト&#10;&#10;自動的に生成された説明">
            <a:extLst>
              <a:ext uri="{FF2B5EF4-FFF2-40B4-BE49-F238E27FC236}">
                <a16:creationId xmlns:a16="http://schemas.microsoft.com/office/drawing/2014/main" id="{A15356E8-9A84-4F88-A4A6-C1CB592338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385" y="0"/>
            <a:ext cx="4849230" cy="685800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21B081B-0BC0-46B2-8730-49EE6C329DF9}"/>
              </a:ext>
            </a:extLst>
          </p:cNvPr>
          <p:cNvSpPr txBox="1"/>
          <p:nvPr/>
        </p:nvSpPr>
        <p:spPr>
          <a:xfrm>
            <a:off x="7723164" y="71141"/>
            <a:ext cx="1249286" cy="507831"/>
          </a:xfrm>
          <a:prstGeom prst="rect">
            <a:avLst/>
          </a:prstGeom>
          <a:solidFill>
            <a:srgbClr val="00B0F0"/>
          </a:solidFill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資料１</a:t>
            </a:r>
          </a:p>
        </p:txBody>
      </p:sp>
    </p:spTree>
    <p:extLst>
      <p:ext uri="{BB962C8B-B14F-4D97-AF65-F5344CB8AC3E}">
        <p14:creationId xmlns:p14="http://schemas.microsoft.com/office/powerpoint/2010/main" val="1618267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AACA6309-113B-4066-BCD0-392CC9DAB49C}"/>
              </a:ext>
            </a:extLst>
          </p:cNvPr>
          <p:cNvGrpSpPr/>
          <p:nvPr/>
        </p:nvGrpSpPr>
        <p:grpSpPr>
          <a:xfrm>
            <a:off x="189913" y="557117"/>
            <a:ext cx="5014939" cy="6158662"/>
            <a:chOff x="2250831" y="782514"/>
            <a:chExt cx="2743200" cy="3423726"/>
          </a:xfrm>
        </p:grpSpPr>
        <p:pic>
          <p:nvPicPr>
            <p:cNvPr id="62" name="図 61" descr="テキスト&#10;&#10;自動的に生成された説明">
              <a:extLst>
                <a:ext uri="{FF2B5EF4-FFF2-40B4-BE49-F238E27FC236}">
                  <a16:creationId xmlns:a16="http://schemas.microsoft.com/office/drawing/2014/main" id="{857FF120-6E6C-41BE-8E29-DA4ED277A5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3" t="11410" r="41297" b="38668"/>
            <a:stretch/>
          </p:blipFill>
          <p:spPr>
            <a:xfrm>
              <a:off x="2250831" y="782514"/>
              <a:ext cx="2743200" cy="3423726"/>
            </a:xfrm>
            <a:prstGeom prst="rect">
              <a:avLst/>
            </a:prstGeom>
          </p:spPr>
        </p:pic>
        <p:sp>
          <p:nvSpPr>
            <p:cNvPr id="63" name="正方形/長方形 62">
              <a:extLst>
                <a:ext uri="{FF2B5EF4-FFF2-40B4-BE49-F238E27FC236}">
                  <a16:creationId xmlns:a16="http://schemas.microsoft.com/office/drawing/2014/main" id="{84E7C113-20AB-4502-B7F6-1668DA20C7BD}"/>
                </a:ext>
              </a:extLst>
            </p:cNvPr>
            <p:cNvSpPr/>
            <p:nvPr/>
          </p:nvSpPr>
          <p:spPr>
            <a:xfrm>
              <a:off x="2819400" y="4046220"/>
              <a:ext cx="609600" cy="1600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4" name="正方形/長方形 63">
              <a:extLst>
                <a:ext uri="{FF2B5EF4-FFF2-40B4-BE49-F238E27FC236}">
                  <a16:creationId xmlns:a16="http://schemas.microsoft.com/office/drawing/2014/main" id="{8B351E2E-B88C-47F2-A9C7-334625CA9972}"/>
                </a:ext>
              </a:extLst>
            </p:cNvPr>
            <p:cNvSpPr/>
            <p:nvPr/>
          </p:nvSpPr>
          <p:spPr>
            <a:xfrm>
              <a:off x="2362200" y="4023360"/>
              <a:ext cx="295275" cy="1600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5" name="正方形/長方形 64">
              <a:extLst>
                <a:ext uri="{FF2B5EF4-FFF2-40B4-BE49-F238E27FC236}">
                  <a16:creationId xmlns:a16="http://schemas.microsoft.com/office/drawing/2014/main" id="{6665E448-3928-43C3-8E2C-7CAF8E80C91C}"/>
                </a:ext>
              </a:extLst>
            </p:cNvPr>
            <p:cNvSpPr/>
            <p:nvPr/>
          </p:nvSpPr>
          <p:spPr>
            <a:xfrm>
              <a:off x="3472815" y="4130040"/>
              <a:ext cx="453390" cy="76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33" name="Freeform 9">
            <a:extLst>
              <a:ext uri="{FF2B5EF4-FFF2-40B4-BE49-F238E27FC236}">
                <a16:creationId xmlns:a16="http://schemas.microsoft.com/office/drawing/2014/main" id="{5CFB91CE-824C-4B6C-9491-836E8900893D}"/>
              </a:ext>
            </a:extLst>
          </p:cNvPr>
          <p:cNvSpPr>
            <a:spLocks/>
          </p:cNvSpPr>
          <p:nvPr/>
        </p:nvSpPr>
        <p:spPr bwMode="auto">
          <a:xfrm>
            <a:off x="4033167" y="1494631"/>
            <a:ext cx="1341438" cy="517525"/>
          </a:xfrm>
          <a:custGeom>
            <a:avLst/>
            <a:gdLst>
              <a:gd name="T0" fmla="*/ 845 w 845"/>
              <a:gd name="T1" fmla="*/ 189 h 326"/>
              <a:gd name="T2" fmla="*/ 0 w 845"/>
              <a:gd name="T3" fmla="*/ 326 h 326"/>
              <a:gd name="T4" fmla="*/ 792 w 845"/>
              <a:gd name="T5" fmla="*/ 0 h 326"/>
              <a:gd name="T6" fmla="*/ 845 w 845"/>
              <a:gd name="T7" fmla="*/ 189 h 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45" h="326">
                <a:moveTo>
                  <a:pt x="845" y="189"/>
                </a:moveTo>
                <a:lnTo>
                  <a:pt x="0" y="326"/>
                </a:lnTo>
                <a:lnTo>
                  <a:pt x="792" y="0"/>
                </a:lnTo>
                <a:lnTo>
                  <a:pt x="845" y="189"/>
                </a:lnTo>
                <a:close/>
              </a:path>
            </a:pathLst>
          </a:custGeom>
          <a:noFill/>
          <a:ln w="15875" cap="flat">
            <a:solidFill>
              <a:srgbClr val="AFABA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999C614C-35E0-4CE0-AC6A-C01FB32DDA0A}"/>
              </a:ext>
            </a:extLst>
          </p:cNvPr>
          <p:cNvSpPr/>
          <p:nvPr/>
        </p:nvSpPr>
        <p:spPr>
          <a:xfrm>
            <a:off x="167055" y="540726"/>
            <a:ext cx="5098432" cy="62461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74506E78-87AE-4971-9B36-B88F67C2DA5E}"/>
              </a:ext>
            </a:extLst>
          </p:cNvPr>
          <p:cNvSpPr txBox="1"/>
          <p:nvPr/>
        </p:nvSpPr>
        <p:spPr>
          <a:xfrm>
            <a:off x="7400544" y="71141"/>
            <a:ext cx="1571906" cy="507831"/>
          </a:xfrm>
          <a:prstGeom prst="rect">
            <a:avLst/>
          </a:prstGeom>
          <a:solidFill>
            <a:srgbClr val="00B0F0"/>
          </a:solidFill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資料２</a:t>
            </a:r>
            <a:r>
              <a:rPr lang="en-US" altLang="ja-JP" sz="2700" dirty="0">
                <a:solidFill>
                  <a:schemeClr val="bg1"/>
                </a:solidFill>
                <a:latin typeface="+mj-ea"/>
              </a:rPr>
              <a:t>-1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117" name="Freeform 36">
            <a:extLst>
              <a:ext uri="{FF2B5EF4-FFF2-40B4-BE49-F238E27FC236}">
                <a16:creationId xmlns:a16="http://schemas.microsoft.com/office/drawing/2014/main" id="{E1899E0C-C5D8-46B9-BFAF-C4E56DD04027}"/>
              </a:ext>
            </a:extLst>
          </p:cNvPr>
          <p:cNvSpPr>
            <a:spLocks noEditPoints="1"/>
          </p:cNvSpPr>
          <p:nvPr/>
        </p:nvSpPr>
        <p:spPr bwMode="auto">
          <a:xfrm>
            <a:off x="2372996" y="2986088"/>
            <a:ext cx="1947863" cy="1566862"/>
          </a:xfrm>
          <a:custGeom>
            <a:avLst/>
            <a:gdLst>
              <a:gd name="T0" fmla="*/ 0 w 1282"/>
              <a:gd name="T1" fmla="*/ 891 h 987"/>
              <a:gd name="T2" fmla="*/ 27 w 1282"/>
              <a:gd name="T3" fmla="*/ 864 h 987"/>
              <a:gd name="T4" fmla="*/ 0 w 1282"/>
              <a:gd name="T5" fmla="*/ 754 h 987"/>
              <a:gd name="T6" fmla="*/ 27 w 1282"/>
              <a:gd name="T7" fmla="*/ 673 h 987"/>
              <a:gd name="T8" fmla="*/ 0 w 1282"/>
              <a:gd name="T9" fmla="*/ 645 h 987"/>
              <a:gd name="T10" fmla="*/ 0 w 1282"/>
              <a:gd name="T11" fmla="*/ 509 h 987"/>
              <a:gd name="T12" fmla="*/ 27 w 1282"/>
              <a:gd name="T13" fmla="*/ 481 h 987"/>
              <a:gd name="T14" fmla="*/ 0 w 1282"/>
              <a:gd name="T15" fmla="*/ 372 h 987"/>
              <a:gd name="T16" fmla="*/ 27 w 1282"/>
              <a:gd name="T17" fmla="*/ 290 h 987"/>
              <a:gd name="T18" fmla="*/ 0 w 1282"/>
              <a:gd name="T19" fmla="*/ 263 h 987"/>
              <a:gd name="T20" fmla="*/ 0 w 1282"/>
              <a:gd name="T21" fmla="*/ 126 h 987"/>
              <a:gd name="T22" fmla="*/ 27 w 1282"/>
              <a:gd name="T23" fmla="*/ 99 h 987"/>
              <a:gd name="T24" fmla="*/ 37 w 1282"/>
              <a:gd name="T25" fmla="*/ 0 h 987"/>
              <a:gd name="T26" fmla="*/ 119 w 1282"/>
              <a:gd name="T27" fmla="*/ 27 h 987"/>
              <a:gd name="T28" fmla="*/ 146 w 1282"/>
              <a:gd name="T29" fmla="*/ 0 h 987"/>
              <a:gd name="T30" fmla="*/ 283 w 1282"/>
              <a:gd name="T31" fmla="*/ 0 h 987"/>
              <a:gd name="T32" fmla="*/ 310 w 1282"/>
              <a:gd name="T33" fmla="*/ 27 h 987"/>
              <a:gd name="T34" fmla="*/ 419 w 1282"/>
              <a:gd name="T35" fmla="*/ 0 h 987"/>
              <a:gd name="T36" fmla="*/ 501 w 1282"/>
              <a:gd name="T37" fmla="*/ 27 h 987"/>
              <a:gd name="T38" fmla="*/ 529 w 1282"/>
              <a:gd name="T39" fmla="*/ 0 h 987"/>
              <a:gd name="T40" fmla="*/ 665 w 1282"/>
              <a:gd name="T41" fmla="*/ 0 h 987"/>
              <a:gd name="T42" fmla="*/ 693 w 1282"/>
              <a:gd name="T43" fmla="*/ 27 h 987"/>
              <a:gd name="T44" fmla="*/ 802 w 1282"/>
              <a:gd name="T45" fmla="*/ 0 h 987"/>
              <a:gd name="T46" fmla="*/ 884 w 1282"/>
              <a:gd name="T47" fmla="*/ 27 h 987"/>
              <a:gd name="T48" fmla="*/ 911 w 1282"/>
              <a:gd name="T49" fmla="*/ 0 h 987"/>
              <a:gd name="T50" fmla="*/ 1048 w 1282"/>
              <a:gd name="T51" fmla="*/ 0 h 987"/>
              <a:gd name="T52" fmla="*/ 1075 w 1282"/>
              <a:gd name="T53" fmla="*/ 27 h 987"/>
              <a:gd name="T54" fmla="*/ 1184 w 1282"/>
              <a:gd name="T55" fmla="*/ 0 h 987"/>
              <a:gd name="T56" fmla="*/ 1266 w 1282"/>
              <a:gd name="T57" fmla="*/ 27 h 987"/>
              <a:gd name="T58" fmla="*/ 1282 w 1282"/>
              <a:gd name="T59" fmla="*/ 38 h 987"/>
              <a:gd name="T60" fmla="*/ 1282 w 1282"/>
              <a:gd name="T61" fmla="*/ 175 h 987"/>
              <a:gd name="T62" fmla="*/ 1255 w 1282"/>
              <a:gd name="T63" fmla="*/ 202 h 987"/>
              <a:gd name="T64" fmla="*/ 1282 w 1282"/>
              <a:gd name="T65" fmla="*/ 311 h 987"/>
              <a:gd name="T66" fmla="*/ 1255 w 1282"/>
              <a:gd name="T67" fmla="*/ 393 h 987"/>
              <a:gd name="T68" fmla="*/ 1282 w 1282"/>
              <a:gd name="T69" fmla="*/ 421 h 987"/>
              <a:gd name="T70" fmla="*/ 1282 w 1282"/>
              <a:gd name="T71" fmla="*/ 557 h 987"/>
              <a:gd name="T72" fmla="*/ 1255 w 1282"/>
              <a:gd name="T73" fmla="*/ 585 h 987"/>
              <a:gd name="T74" fmla="*/ 1282 w 1282"/>
              <a:gd name="T75" fmla="*/ 694 h 987"/>
              <a:gd name="T76" fmla="*/ 1255 w 1282"/>
              <a:gd name="T77" fmla="*/ 776 h 987"/>
              <a:gd name="T78" fmla="*/ 1282 w 1282"/>
              <a:gd name="T79" fmla="*/ 803 h 987"/>
              <a:gd name="T80" fmla="*/ 1282 w 1282"/>
              <a:gd name="T81" fmla="*/ 940 h 987"/>
              <a:gd name="T82" fmla="*/ 1247 w 1282"/>
              <a:gd name="T83" fmla="*/ 959 h 987"/>
              <a:gd name="T84" fmla="*/ 1193 w 1282"/>
              <a:gd name="T85" fmla="*/ 959 h 987"/>
              <a:gd name="T86" fmla="*/ 1165 w 1282"/>
              <a:gd name="T87" fmla="*/ 987 h 987"/>
              <a:gd name="T88" fmla="*/ 1029 w 1282"/>
              <a:gd name="T89" fmla="*/ 987 h 987"/>
              <a:gd name="T90" fmla="*/ 1001 w 1282"/>
              <a:gd name="T91" fmla="*/ 959 h 987"/>
              <a:gd name="T92" fmla="*/ 892 w 1282"/>
              <a:gd name="T93" fmla="*/ 987 h 987"/>
              <a:gd name="T94" fmla="*/ 810 w 1282"/>
              <a:gd name="T95" fmla="*/ 959 h 987"/>
              <a:gd name="T96" fmla="*/ 783 w 1282"/>
              <a:gd name="T97" fmla="*/ 987 h 987"/>
              <a:gd name="T98" fmla="*/ 646 w 1282"/>
              <a:gd name="T99" fmla="*/ 987 h 987"/>
              <a:gd name="T100" fmla="*/ 619 w 1282"/>
              <a:gd name="T101" fmla="*/ 959 h 987"/>
              <a:gd name="T102" fmla="*/ 510 w 1282"/>
              <a:gd name="T103" fmla="*/ 987 h 987"/>
              <a:gd name="T104" fmla="*/ 428 w 1282"/>
              <a:gd name="T105" fmla="*/ 959 h 987"/>
              <a:gd name="T106" fmla="*/ 400 w 1282"/>
              <a:gd name="T107" fmla="*/ 987 h 987"/>
              <a:gd name="T108" fmla="*/ 264 w 1282"/>
              <a:gd name="T109" fmla="*/ 987 h 987"/>
              <a:gd name="T110" fmla="*/ 236 w 1282"/>
              <a:gd name="T111" fmla="*/ 959 h 987"/>
              <a:gd name="T112" fmla="*/ 127 w 1282"/>
              <a:gd name="T113" fmla="*/ 987 h 987"/>
              <a:gd name="T114" fmla="*/ 45 w 1282"/>
              <a:gd name="T115" fmla="*/ 959 h 987"/>
              <a:gd name="T116" fmla="*/ 18 w 1282"/>
              <a:gd name="T117" fmla="*/ 987 h 9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82" h="987">
                <a:moveTo>
                  <a:pt x="0" y="973"/>
                </a:moveTo>
                <a:lnTo>
                  <a:pt x="0" y="946"/>
                </a:lnTo>
                <a:lnTo>
                  <a:pt x="27" y="946"/>
                </a:lnTo>
                <a:lnTo>
                  <a:pt x="27" y="973"/>
                </a:lnTo>
                <a:lnTo>
                  <a:pt x="0" y="973"/>
                </a:lnTo>
                <a:close/>
                <a:moveTo>
                  <a:pt x="0" y="918"/>
                </a:moveTo>
                <a:lnTo>
                  <a:pt x="0" y="891"/>
                </a:lnTo>
                <a:lnTo>
                  <a:pt x="27" y="891"/>
                </a:lnTo>
                <a:lnTo>
                  <a:pt x="27" y="918"/>
                </a:lnTo>
                <a:lnTo>
                  <a:pt x="0" y="918"/>
                </a:lnTo>
                <a:close/>
                <a:moveTo>
                  <a:pt x="0" y="864"/>
                </a:moveTo>
                <a:lnTo>
                  <a:pt x="0" y="836"/>
                </a:lnTo>
                <a:lnTo>
                  <a:pt x="27" y="836"/>
                </a:lnTo>
                <a:lnTo>
                  <a:pt x="27" y="864"/>
                </a:lnTo>
                <a:lnTo>
                  <a:pt x="0" y="864"/>
                </a:lnTo>
                <a:close/>
                <a:moveTo>
                  <a:pt x="0" y="809"/>
                </a:moveTo>
                <a:lnTo>
                  <a:pt x="0" y="782"/>
                </a:lnTo>
                <a:lnTo>
                  <a:pt x="27" y="782"/>
                </a:lnTo>
                <a:lnTo>
                  <a:pt x="27" y="809"/>
                </a:lnTo>
                <a:lnTo>
                  <a:pt x="0" y="809"/>
                </a:lnTo>
                <a:close/>
                <a:moveTo>
                  <a:pt x="0" y="754"/>
                </a:moveTo>
                <a:lnTo>
                  <a:pt x="0" y="727"/>
                </a:lnTo>
                <a:lnTo>
                  <a:pt x="27" y="727"/>
                </a:lnTo>
                <a:lnTo>
                  <a:pt x="27" y="754"/>
                </a:lnTo>
                <a:lnTo>
                  <a:pt x="0" y="754"/>
                </a:lnTo>
                <a:close/>
                <a:moveTo>
                  <a:pt x="0" y="700"/>
                </a:moveTo>
                <a:lnTo>
                  <a:pt x="0" y="673"/>
                </a:lnTo>
                <a:lnTo>
                  <a:pt x="27" y="673"/>
                </a:lnTo>
                <a:lnTo>
                  <a:pt x="27" y="700"/>
                </a:lnTo>
                <a:lnTo>
                  <a:pt x="0" y="700"/>
                </a:lnTo>
                <a:close/>
                <a:moveTo>
                  <a:pt x="0" y="645"/>
                </a:moveTo>
                <a:lnTo>
                  <a:pt x="0" y="618"/>
                </a:lnTo>
                <a:lnTo>
                  <a:pt x="27" y="618"/>
                </a:lnTo>
                <a:lnTo>
                  <a:pt x="27" y="645"/>
                </a:lnTo>
                <a:lnTo>
                  <a:pt x="0" y="645"/>
                </a:lnTo>
                <a:close/>
                <a:moveTo>
                  <a:pt x="0" y="591"/>
                </a:moveTo>
                <a:lnTo>
                  <a:pt x="0" y="563"/>
                </a:lnTo>
                <a:lnTo>
                  <a:pt x="27" y="563"/>
                </a:lnTo>
                <a:lnTo>
                  <a:pt x="27" y="591"/>
                </a:lnTo>
                <a:lnTo>
                  <a:pt x="0" y="591"/>
                </a:lnTo>
                <a:close/>
                <a:moveTo>
                  <a:pt x="0" y="536"/>
                </a:moveTo>
                <a:lnTo>
                  <a:pt x="0" y="509"/>
                </a:lnTo>
                <a:lnTo>
                  <a:pt x="27" y="509"/>
                </a:lnTo>
                <a:lnTo>
                  <a:pt x="27" y="536"/>
                </a:lnTo>
                <a:lnTo>
                  <a:pt x="0" y="536"/>
                </a:lnTo>
                <a:close/>
                <a:moveTo>
                  <a:pt x="0" y="481"/>
                </a:moveTo>
                <a:lnTo>
                  <a:pt x="0" y="454"/>
                </a:lnTo>
                <a:lnTo>
                  <a:pt x="27" y="454"/>
                </a:lnTo>
                <a:lnTo>
                  <a:pt x="27" y="481"/>
                </a:lnTo>
                <a:lnTo>
                  <a:pt x="0" y="481"/>
                </a:lnTo>
                <a:close/>
                <a:moveTo>
                  <a:pt x="0" y="427"/>
                </a:moveTo>
                <a:lnTo>
                  <a:pt x="0" y="399"/>
                </a:lnTo>
                <a:lnTo>
                  <a:pt x="27" y="399"/>
                </a:lnTo>
                <a:lnTo>
                  <a:pt x="27" y="427"/>
                </a:lnTo>
                <a:lnTo>
                  <a:pt x="0" y="427"/>
                </a:lnTo>
                <a:close/>
                <a:moveTo>
                  <a:pt x="0" y="372"/>
                </a:moveTo>
                <a:lnTo>
                  <a:pt x="0" y="345"/>
                </a:lnTo>
                <a:lnTo>
                  <a:pt x="27" y="345"/>
                </a:lnTo>
                <a:lnTo>
                  <a:pt x="27" y="372"/>
                </a:lnTo>
                <a:lnTo>
                  <a:pt x="0" y="372"/>
                </a:lnTo>
                <a:close/>
                <a:moveTo>
                  <a:pt x="0" y="317"/>
                </a:moveTo>
                <a:lnTo>
                  <a:pt x="0" y="290"/>
                </a:lnTo>
                <a:lnTo>
                  <a:pt x="27" y="290"/>
                </a:lnTo>
                <a:lnTo>
                  <a:pt x="27" y="317"/>
                </a:lnTo>
                <a:lnTo>
                  <a:pt x="0" y="317"/>
                </a:lnTo>
                <a:close/>
                <a:moveTo>
                  <a:pt x="0" y="263"/>
                </a:moveTo>
                <a:lnTo>
                  <a:pt x="0" y="235"/>
                </a:lnTo>
                <a:lnTo>
                  <a:pt x="27" y="235"/>
                </a:lnTo>
                <a:lnTo>
                  <a:pt x="27" y="263"/>
                </a:lnTo>
                <a:lnTo>
                  <a:pt x="0" y="263"/>
                </a:lnTo>
                <a:close/>
                <a:moveTo>
                  <a:pt x="0" y="208"/>
                </a:moveTo>
                <a:lnTo>
                  <a:pt x="0" y="181"/>
                </a:lnTo>
                <a:lnTo>
                  <a:pt x="27" y="181"/>
                </a:lnTo>
                <a:lnTo>
                  <a:pt x="27" y="208"/>
                </a:lnTo>
                <a:lnTo>
                  <a:pt x="0" y="208"/>
                </a:lnTo>
                <a:close/>
                <a:moveTo>
                  <a:pt x="0" y="153"/>
                </a:moveTo>
                <a:lnTo>
                  <a:pt x="0" y="126"/>
                </a:lnTo>
                <a:lnTo>
                  <a:pt x="27" y="126"/>
                </a:lnTo>
                <a:lnTo>
                  <a:pt x="27" y="153"/>
                </a:lnTo>
                <a:lnTo>
                  <a:pt x="0" y="153"/>
                </a:lnTo>
                <a:close/>
                <a:moveTo>
                  <a:pt x="0" y="99"/>
                </a:moveTo>
                <a:lnTo>
                  <a:pt x="0" y="72"/>
                </a:lnTo>
                <a:lnTo>
                  <a:pt x="27" y="72"/>
                </a:lnTo>
                <a:lnTo>
                  <a:pt x="27" y="99"/>
                </a:lnTo>
                <a:lnTo>
                  <a:pt x="0" y="99"/>
                </a:lnTo>
                <a:close/>
                <a:moveTo>
                  <a:pt x="0" y="44"/>
                </a:moveTo>
                <a:lnTo>
                  <a:pt x="0" y="17"/>
                </a:lnTo>
                <a:lnTo>
                  <a:pt x="27" y="17"/>
                </a:lnTo>
                <a:lnTo>
                  <a:pt x="27" y="44"/>
                </a:lnTo>
                <a:lnTo>
                  <a:pt x="0" y="44"/>
                </a:lnTo>
                <a:close/>
                <a:moveTo>
                  <a:pt x="37" y="0"/>
                </a:moveTo>
                <a:lnTo>
                  <a:pt x="64" y="0"/>
                </a:lnTo>
                <a:lnTo>
                  <a:pt x="64" y="27"/>
                </a:lnTo>
                <a:lnTo>
                  <a:pt x="37" y="27"/>
                </a:lnTo>
                <a:lnTo>
                  <a:pt x="37" y="0"/>
                </a:lnTo>
                <a:close/>
                <a:moveTo>
                  <a:pt x="92" y="0"/>
                </a:moveTo>
                <a:lnTo>
                  <a:pt x="119" y="0"/>
                </a:lnTo>
                <a:lnTo>
                  <a:pt x="119" y="27"/>
                </a:lnTo>
                <a:lnTo>
                  <a:pt x="92" y="27"/>
                </a:lnTo>
                <a:lnTo>
                  <a:pt x="92" y="0"/>
                </a:lnTo>
                <a:close/>
                <a:moveTo>
                  <a:pt x="146" y="0"/>
                </a:moveTo>
                <a:lnTo>
                  <a:pt x="174" y="0"/>
                </a:lnTo>
                <a:lnTo>
                  <a:pt x="174" y="27"/>
                </a:lnTo>
                <a:lnTo>
                  <a:pt x="146" y="27"/>
                </a:lnTo>
                <a:lnTo>
                  <a:pt x="146" y="0"/>
                </a:lnTo>
                <a:close/>
                <a:moveTo>
                  <a:pt x="201" y="0"/>
                </a:moveTo>
                <a:lnTo>
                  <a:pt x="228" y="0"/>
                </a:lnTo>
                <a:lnTo>
                  <a:pt x="228" y="27"/>
                </a:lnTo>
                <a:lnTo>
                  <a:pt x="201" y="27"/>
                </a:lnTo>
                <a:lnTo>
                  <a:pt x="201" y="0"/>
                </a:lnTo>
                <a:close/>
                <a:moveTo>
                  <a:pt x="255" y="0"/>
                </a:moveTo>
                <a:lnTo>
                  <a:pt x="283" y="0"/>
                </a:lnTo>
                <a:lnTo>
                  <a:pt x="283" y="27"/>
                </a:lnTo>
                <a:lnTo>
                  <a:pt x="255" y="27"/>
                </a:lnTo>
                <a:lnTo>
                  <a:pt x="255" y="0"/>
                </a:lnTo>
                <a:close/>
                <a:moveTo>
                  <a:pt x="310" y="0"/>
                </a:moveTo>
                <a:lnTo>
                  <a:pt x="337" y="0"/>
                </a:lnTo>
                <a:lnTo>
                  <a:pt x="337" y="27"/>
                </a:lnTo>
                <a:lnTo>
                  <a:pt x="310" y="27"/>
                </a:lnTo>
                <a:lnTo>
                  <a:pt x="310" y="0"/>
                </a:lnTo>
                <a:close/>
                <a:moveTo>
                  <a:pt x="365" y="0"/>
                </a:moveTo>
                <a:lnTo>
                  <a:pt x="392" y="0"/>
                </a:lnTo>
                <a:lnTo>
                  <a:pt x="392" y="27"/>
                </a:lnTo>
                <a:lnTo>
                  <a:pt x="365" y="27"/>
                </a:lnTo>
                <a:lnTo>
                  <a:pt x="365" y="0"/>
                </a:lnTo>
                <a:close/>
                <a:moveTo>
                  <a:pt x="419" y="0"/>
                </a:moveTo>
                <a:lnTo>
                  <a:pt x="447" y="0"/>
                </a:lnTo>
                <a:lnTo>
                  <a:pt x="447" y="27"/>
                </a:lnTo>
                <a:lnTo>
                  <a:pt x="419" y="27"/>
                </a:lnTo>
                <a:lnTo>
                  <a:pt x="419" y="0"/>
                </a:lnTo>
                <a:close/>
                <a:moveTo>
                  <a:pt x="474" y="0"/>
                </a:moveTo>
                <a:lnTo>
                  <a:pt x="501" y="0"/>
                </a:lnTo>
                <a:lnTo>
                  <a:pt x="501" y="27"/>
                </a:lnTo>
                <a:lnTo>
                  <a:pt x="474" y="27"/>
                </a:lnTo>
                <a:lnTo>
                  <a:pt x="474" y="0"/>
                </a:lnTo>
                <a:close/>
                <a:moveTo>
                  <a:pt x="529" y="0"/>
                </a:moveTo>
                <a:lnTo>
                  <a:pt x="556" y="0"/>
                </a:lnTo>
                <a:lnTo>
                  <a:pt x="556" y="27"/>
                </a:lnTo>
                <a:lnTo>
                  <a:pt x="529" y="27"/>
                </a:lnTo>
                <a:lnTo>
                  <a:pt x="529" y="0"/>
                </a:lnTo>
                <a:close/>
                <a:moveTo>
                  <a:pt x="583" y="0"/>
                </a:moveTo>
                <a:lnTo>
                  <a:pt x="611" y="0"/>
                </a:lnTo>
                <a:lnTo>
                  <a:pt x="611" y="27"/>
                </a:lnTo>
                <a:lnTo>
                  <a:pt x="583" y="27"/>
                </a:lnTo>
                <a:lnTo>
                  <a:pt x="583" y="0"/>
                </a:lnTo>
                <a:close/>
                <a:moveTo>
                  <a:pt x="638" y="0"/>
                </a:moveTo>
                <a:lnTo>
                  <a:pt x="665" y="0"/>
                </a:lnTo>
                <a:lnTo>
                  <a:pt x="665" y="27"/>
                </a:lnTo>
                <a:lnTo>
                  <a:pt x="638" y="27"/>
                </a:lnTo>
                <a:lnTo>
                  <a:pt x="638" y="0"/>
                </a:lnTo>
                <a:close/>
                <a:moveTo>
                  <a:pt x="693" y="0"/>
                </a:moveTo>
                <a:lnTo>
                  <a:pt x="720" y="0"/>
                </a:lnTo>
                <a:lnTo>
                  <a:pt x="720" y="27"/>
                </a:lnTo>
                <a:lnTo>
                  <a:pt x="693" y="27"/>
                </a:lnTo>
                <a:lnTo>
                  <a:pt x="693" y="0"/>
                </a:lnTo>
                <a:close/>
                <a:moveTo>
                  <a:pt x="747" y="0"/>
                </a:moveTo>
                <a:lnTo>
                  <a:pt x="775" y="0"/>
                </a:lnTo>
                <a:lnTo>
                  <a:pt x="775" y="27"/>
                </a:lnTo>
                <a:lnTo>
                  <a:pt x="747" y="27"/>
                </a:lnTo>
                <a:lnTo>
                  <a:pt x="747" y="0"/>
                </a:lnTo>
                <a:close/>
                <a:moveTo>
                  <a:pt x="802" y="0"/>
                </a:moveTo>
                <a:lnTo>
                  <a:pt x="829" y="0"/>
                </a:lnTo>
                <a:lnTo>
                  <a:pt x="829" y="27"/>
                </a:lnTo>
                <a:lnTo>
                  <a:pt x="802" y="27"/>
                </a:lnTo>
                <a:lnTo>
                  <a:pt x="802" y="0"/>
                </a:lnTo>
                <a:close/>
                <a:moveTo>
                  <a:pt x="857" y="0"/>
                </a:moveTo>
                <a:lnTo>
                  <a:pt x="884" y="0"/>
                </a:lnTo>
                <a:lnTo>
                  <a:pt x="884" y="27"/>
                </a:lnTo>
                <a:lnTo>
                  <a:pt x="857" y="27"/>
                </a:lnTo>
                <a:lnTo>
                  <a:pt x="857" y="0"/>
                </a:lnTo>
                <a:close/>
                <a:moveTo>
                  <a:pt x="911" y="0"/>
                </a:moveTo>
                <a:lnTo>
                  <a:pt x="938" y="0"/>
                </a:lnTo>
                <a:lnTo>
                  <a:pt x="938" y="27"/>
                </a:lnTo>
                <a:lnTo>
                  <a:pt x="911" y="27"/>
                </a:lnTo>
                <a:lnTo>
                  <a:pt x="911" y="0"/>
                </a:lnTo>
                <a:close/>
                <a:moveTo>
                  <a:pt x="966" y="0"/>
                </a:moveTo>
                <a:lnTo>
                  <a:pt x="993" y="0"/>
                </a:lnTo>
                <a:lnTo>
                  <a:pt x="993" y="27"/>
                </a:lnTo>
                <a:lnTo>
                  <a:pt x="966" y="27"/>
                </a:lnTo>
                <a:lnTo>
                  <a:pt x="966" y="0"/>
                </a:lnTo>
                <a:close/>
                <a:moveTo>
                  <a:pt x="1020" y="0"/>
                </a:moveTo>
                <a:lnTo>
                  <a:pt x="1048" y="0"/>
                </a:lnTo>
                <a:lnTo>
                  <a:pt x="1048" y="27"/>
                </a:lnTo>
                <a:lnTo>
                  <a:pt x="1020" y="27"/>
                </a:lnTo>
                <a:lnTo>
                  <a:pt x="1020" y="0"/>
                </a:lnTo>
                <a:close/>
                <a:moveTo>
                  <a:pt x="1075" y="0"/>
                </a:moveTo>
                <a:lnTo>
                  <a:pt x="1102" y="0"/>
                </a:lnTo>
                <a:lnTo>
                  <a:pt x="1102" y="27"/>
                </a:lnTo>
                <a:lnTo>
                  <a:pt x="1075" y="27"/>
                </a:lnTo>
                <a:lnTo>
                  <a:pt x="1075" y="0"/>
                </a:lnTo>
                <a:close/>
                <a:moveTo>
                  <a:pt x="1130" y="0"/>
                </a:moveTo>
                <a:lnTo>
                  <a:pt x="1157" y="0"/>
                </a:lnTo>
                <a:lnTo>
                  <a:pt x="1157" y="27"/>
                </a:lnTo>
                <a:lnTo>
                  <a:pt x="1130" y="27"/>
                </a:lnTo>
                <a:lnTo>
                  <a:pt x="1130" y="0"/>
                </a:lnTo>
                <a:close/>
                <a:moveTo>
                  <a:pt x="1184" y="0"/>
                </a:moveTo>
                <a:lnTo>
                  <a:pt x="1212" y="0"/>
                </a:lnTo>
                <a:lnTo>
                  <a:pt x="1212" y="27"/>
                </a:lnTo>
                <a:lnTo>
                  <a:pt x="1184" y="27"/>
                </a:lnTo>
                <a:lnTo>
                  <a:pt x="1184" y="0"/>
                </a:lnTo>
                <a:close/>
                <a:moveTo>
                  <a:pt x="1239" y="0"/>
                </a:moveTo>
                <a:lnTo>
                  <a:pt x="1266" y="0"/>
                </a:lnTo>
                <a:lnTo>
                  <a:pt x="1266" y="27"/>
                </a:lnTo>
                <a:lnTo>
                  <a:pt x="1239" y="27"/>
                </a:lnTo>
                <a:lnTo>
                  <a:pt x="1239" y="0"/>
                </a:lnTo>
                <a:close/>
                <a:moveTo>
                  <a:pt x="1282" y="38"/>
                </a:moveTo>
                <a:lnTo>
                  <a:pt x="1282" y="66"/>
                </a:lnTo>
                <a:lnTo>
                  <a:pt x="1255" y="66"/>
                </a:lnTo>
                <a:lnTo>
                  <a:pt x="1255" y="38"/>
                </a:lnTo>
                <a:lnTo>
                  <a:pt x="1282" y="38"/>
                </a:lnTo>
                <a:close/>
                <a:moveTo>
                  <a:pt x="1282" y="93"/>
                </a:moveTo>
                <a:lnTo>
                  <a:pt x="1282" y="120"/>
                </a:lnTo>
                <a:lnTo>
                  <a:pt x="1255" y="120"/>
                </a:lnTo>
                <a:lnTo>
                  <a:pt x="1255" y="93"/>
                </a:lnTo>
                <a:lnTo>
                  <a:pt x="1282" y="93"/>
                </a:lnTo>
                <a:close/>
                <a:moveTo>
                  <a:pt x="1282" y="148"/>
                </a:moveTo>
                <a:lnTo>
                  <a:pt x="1282" y="175"/>
                </a:lnTo>
                <a:lnTo>
                  <a:pt x="1255" y="175"/>
                </a:lnTo>
                <a:lnTo>
                  <a:pt x="1255" y="148"/>
                </a:lnTo>
                <a:lnTo>
                  <a:pt x="1282" y="148"/>
                </a:lnTo>
                <a:close/>
                <a:moveTo>
                  <a:pt x="1282" y="202"/>
                </a:moveTo>
                <a:lnTo>
                  <a:pt x="1282" y="229"/>
                </a:lnTo>
                <a:lnTo>
                  <a:pt x="1255" y="229"/>
                </a:lnTo>
                <a:lnTo>
                  <a:pt x="1255" y="202"/>
                </a:lnTo>
                <a:lnTo>
                  <a:pt x="1282" y="202"/>
                </a:lnTo>
                <a:close/>
                <a:moveTo>
                  <a:pt x="1282" y="257"/>
                </a:moveTo>
                <a:lnTo>
                  <a:pt x="1282" y="284"/>
                </a:lnTo>
                <a:lnTo>
                  <a:pt x="1255" y="284"/>
                </a:lnTo>
                <a:lnTo>
                  <a:pt x="1255" y="257"/>
                </a:lnTo>
                <a:lnTo>
                  <a:pt x="1282" y="257"/>
                </a:lnTo>
                <a:close/>
                <a:moveTo>
                  <a:pt x="1282" y="311"/>
                </a:moveTo>
                <a:lnTo>
                  <a:pt x="1282" y="339"/>
                </a:lnTo>
                <a:lnTo>
                  <a:pt x="1255" y="339"/>
                </a:lnTo>
                <a:lnTo>
                  <a:pt x="1255" y="311"/>
                </a:lnTo>
                <a:lnTo>
                  <a:pt x="1282" y="311"/>
                </a:lnTo>
                <a:close/>
                <a:moveTo>
                  <a:pt x="1282" y="366"/>
                </a:moveTo>
                <a:lnTo>
                  <a:pt x="1282" y="393"/>
                </a:lnTo>
                <a:lnTo>
                  <a:pt x="1255" y="393"/>
                </a:lnTo>
                <a:lnTo>
                  <a:pt x="1255" y="366"/>
                </a:lnTo>
                <a:lnTo>
                  <a:pt x="1282" y="366"/>
                </a:lnTo>
                <a:close/>
                <a:moveTo>
                  <a:pt x="1282" y="421"/>
                </a:moveTo>
                <a:lnTo>
                  <a:pt x="1282" y="448"/>
                </a:lnTo>
                <a:lnTo>
                  <a:pt x="1255" y="448"/>
                </a:lnTo>
                <a:lnTo>
                  <a:pt x="1255" y="421"/>
                </a:lnTo>
                <a:lnTo>
                  <a:pt x="1282" y="421"/>
                </a:lnTo>
                <a:close/>
                <a:moveTo>
                  <a:pt x="1282" y="475"/>
                </a:moveTo>
                <a:lnTo>
                  <a:pt x="1282" y="503"/>
                </a:lnTo>
                <a:lnTo>
                  <a:pt x="1255" y="503"/>
                </a:lnTo>
                <a:lnTo>
                  <a:pt x="1255" y="475"/>
                </a:lnTo>
                <a:lnTo>
                  <a:pt x="1282" y="475"/>
                </a:lnTo>
                <a:close/>
                <a:moveTo>
                  <a:pt x="1282" y="530"/>
                </a:moveTo>
                <a:lnTo>
                  <a:pt x="1282" y="557"/>
                </a:lnTo>
                <a:lnTo>
                  <a:pt x="1255" y="557"/>
                </a:lnTo>
                <a:lnTo>
                  <a:pt x="1255" y="530"/>
                </a:lnTo>
                <a:lnTo>
                  <a:pt x="1282" y="530"/>
                </a:lnTo>
                <a:close/>
                <a:moveTo>
                  <a:pt x="1282" y="585"/>
                </a:moveTo>
                <a:lnTo>
                  <a:pt x="1282" y="612"/>
                </a:lnTo>
                <a:lnTo>
                  <a:pt x="1255" y="612"/>
                </a:lnTo>
                <a:lnTo>
                  <a:pt x="1255" y="585"/>
                </a:lnTo>
                <a:lnTo>
                  <a:pt x="1282" y="585"/>
                </a:lnTo>
                <a:close/>
                <a:moveTo>
                  <a:pt x="1282" y="639"/>
                </a:moveTo>
                <a:lnTo>
                  <a:pt x="1282" y="667"/>
                </a:lnTo>
                <a:lnTo>
                  <a:pt x="1255" y="667"/>
                </a:lnTo>
                <a:lnTo>
                  <a:pt x="1255" y="639"/>
                </a:lnTo>
                <a:lnTo>
                  <a:pt x="1282" y="639"/>
                </a:lnTo>
                <a:close/>
                <a:moveTo>
                  <a:pt x="1282" y="694"/>
                </a:moveTo>
                <a:lnTo>
                  <a:pt x="1282" y="721"/>
                </a:lnTo>
                <a:lnTo>
                  <a:pt x="1255" y="721"/>
                </a:lnTo>
                <a:lnTo>
                  <a:pt x="1255" y="694"/>
                </a:lnTo>
                <a:lnTo>
                  <a:pt x="1282" y="694"/>
                </a:lnTo>
                <a:close/>
                <a:moveTo>
                  <a:pt x="1282" y="749"/>
                </a:moveTo>
                <a:lnTo>
                  <a:pt x="1282" y="776"/>
                </a:lnTo>
                <a:lnTo>
                  <a:pt x="1255" y="776"/>
                </a:lnTo>
                <a:lnTo>
                  <a:pt x="1255" y="749"/>
                </a:lnTo>
                <a:lnTo>
                  <a:pt x="1282" y="749"/>
                </a:lnTo>
                <a:close/>
                <a:moveTo>
                  <a:pt x="1282" y="803"/>
                </a:moveTo>
                <a:lnTo>
                  <a:pt x="1282" y="831"/>
                </a:lnTo>
                <a:lnTo>
                  <a:pt x="1255" y="831"/>
                </a:lnTo>
                <a:lnTo>
                  <a:pt x="1255" y="803"/>
                </a:lnTo>
                <a:lnTo>
                  <a:pt x="1282" y="803"/>
                </a:lnTo>
                <a:close/>
                <a:moveTo>
                  <a:pt x="1282" y="858"/>
                </a:moveTo>
                <a:lnTo>
                  <a:pt x="1282" y="885"/>
                </a:lnTo>
                <a:lnTo>
                  <a:pt x="1255" y="885"/>
                </a:lnTo>
                <a:lnTo>
                  <a:pt x="1255" y="858"/>
                </a:lnTo>
                <a:lnTo>
                  <a:pt x="1282" y="858"/>
                </a:lnTo>
                <a:close/>
                <a:moveTo>
                  <a:pt x="1282" y="912"/>
                </a:moveTo>
                <a:lnTo>
                  <a:pt x="1282" y="940"/>
                </a:lnTo>
                <a:lnTo>
                  <a:pt x="1255" y="940"/>
                </a:lnTo>
                <a:lnTo>
                  <a:pt x="1255" y="912"/>
                </a:lnTo>
                <a:lnTo>
                  <a:pt x="1282" y="912"/>
                </a:lnTo>
                <a:close/>
                <a:moveTo>
                  <a:pt x="1282" y="967"/>
                </a:moveTo>
                <a:lnTo>
                  <a:pt x="1282" y="987"/>
                </a:lnTo>
                <a:lnTo>
                  <a:pt x="1247" y="987"/>
                </a:lnTo>
                <a:lnTo>
                  <a:pt x="1247" y="959"/>
                </a:lnTo>
                <a:lnTo>
                  <a:pt x="1269" y="959"/>
                </a:lnTo>
                <a:lnTo>
                  <a:pt x="1255" y="973"/>
                </a:lnTo>
                <a:lnTo>
                  <a:pt x="1255" y="967"/>
                </a:lnTo>
                <a:lnTo>
                  <a:pt x="1282" y="967"/>
                </a:lnTo>
                <a:close/>
                <a:moveTo>
                  <a:pt x="1220" y="987"/>
                </a:moveTo>
                <a:lnTo>
                  <a:pt x="1193" y="987"/>
                </a:lnTo>
                <a:lnTo>
                  <a:pt x="1193" y="959"/>
                </a:lnTo>
                <a:lnTo>
                  <a:pt x="1220" y="959"/>
                </a:lnTo>
                <a:lnTo>
                  <a:pt x="1220" y="987"/>
                </a:lnTo>
                <a:close/>
                <a:moveTo>
                  <a:pt x="1165" y="987"/>
                </a:moveTo>
                <a:lnTo>
                  <a:pt x="1138" y="987"/>
                </a:lnTo>
                <a:lnTo>
                  <a:pt x="1138" y="959"/>
                </a:lnTo>
                <a:lnTo>
                  <a:pt x="1165" y="959"/>
                </a:lnTo>
                <a:lnTo>
                  <a:pt x="1165" y="987"/>
                </a:lnTo>
                <a:close/>
                <a:moveTo>
                  <a:pt x="1111" y="987"/>
                </a:moveTo>
                <a:lnTo>
                  <a:pt x="1083" y="987"/>
                </a:lnTo>
                <a:lnTo>
                  <a:pt x="1083" y="959"/>
                </a:lnTo>
                <a:lnTo>
                  <a:pt x="1111" y="959"/>
                </a:lnTo>
                <a:lnTo>
                  <a:pt x="1111" y="987"/>
                </a:lnTo>
                <a:close/>
                <a:moveTo>
                  <a:pt x="1056" y="987"/>
                </a:moveTo>
                <a:lnTo>
                  <a:pt x="1029" y="987"/>
                </a:lnTo>
                <a:lnTo>
                  <a:pt x="1029" y="959"/>
                </a:lnTo>
                <a:lnTo>
                  <a:pt x="1056" y="959"/>
                </a:lnTo>
                <a:lnTo>
                  <a:pt x="1056" y="987"/>
                </a:lnTo>
                <a:close/>
                <a:moveTo>
                  <a:pt x="1001" y="987"/>
                </a:moveTo>
                <a:lnTo>
                  <a:pt x="974" y="987"/>
                </a:lnTo>
                <a:lnTo>
                  <a:pt x="974" y="959"/>
                </a:lnTo>
                <a:lnTo>
                  <a:pt x="1001" y="959"/>
                </a:lnTo>
                <a:lnTo>
                  <a:pt x="1001" y="987"/>
                </a:lnTo>
                <a:close/>
                <a:moveTo>
                  <a:pt x="947" y="987"/>
                </a:moveTo>
                <a:lnTo>
                  <a:pt x="919" y="987"/>
                </a:lnTo>
                <a:lnTo>
                  <a:pt x="919" y="959"/>
                </a:lnTo>
                <a:lnTo>
                  <a:pt x="947" y="959"/>
                </a:lnTo>
                <a:lnTo>
                  <a:pt x="947" y="987"/>
                </a:lnTo>
                <a:close/>
                <a:moveTo>
                  <a:pt x="892" y="987"/>
                </a:moveTo>
                <a:lnTo>
                  <a:pt x="865" y="987"/>
                </a:lnTo>
                <a:lnTo>
                  <a:pt x="865" y="959"/>
                </a:lnTo>
                <a:lnTo>
                  <a:pt x="892" y="959"/>
                </a:lnTo>
                <a:lnTo>
                  <a:pt x="892" y="987"/>
                </a:lnTo>
                <a:close/>
                <a:moveTo>
                  <a:pt x="838" y="987"/>
                </a:moveTo>
                <a:lnTo>
                  <a:pt x="810" y="987"/>
                </a:lnTo>
                <a:lnTo>
                  <a:pt x="810" y="959"/>
                </a:lnTo>
                <a:lnTo>
                  <a:pt x="838" y="959"/>
                </a:lnTo>
                <a:lnTo>
                  <a:pt x="838" y="987"/>
                </a:lnTo>
                <a:close/>
                <a:moveTo>
                  <a:pt x="783" y="987"/>
                </a:moveTo>
                <a:lnTo>
                  <a:pt x="756" y="987"/>
                </a:lnTo>
                <a:lnTo>
                  <a:pt x="756" y="959"/>
                </a:lnTo>
                <a:lnTo>
                  <a:pt x="783" y="959"/>
                </a:lnTo>
                <a:lnTo>
                  <a:pt x="783" y="987"/>
                </a:lnTo>
                <a:close/>
                <a:moveTo>
                  <a:pt x="728" y="987"/>
                </a:moveTo>
                <a:lnTo>
                  <a:pt x="701" y="987"/>
                </a:lnTo>
                <a:lnTo>
                  <a:pt x="701" y="959"/>
                </a:lnTo>
                <a:lnTo>
                  <a:pt x="728" y="959"/>
                </a:lnTo>
                <a:lnTo>
                  <a:pt x="728" y="987"/>
                </a:lnTo>
                <a:close/>
                <a:moveTo>
                  <a:pt x="674" y="987"/>
                </a:moveTo>
                <a:lnTo>
                  <a:pt x="646" y="987"/>
                </a:lnTo>
                <a:lnTo>
                  <a:pt x="646" y="959"/>
                </a:lnTo>
                <a:lnTo>
                  <a:pt x="674" y="959"/>
                </a:lnTo>
                <a:lnTo>
                  <a:pt x="674" y="987"/>
                </a:lnTo>
                <a:close/>
                <a:moveTo>
                  <a:pt x="619" y="987"/>
                </a:moveTo>
                <a:lnTo>
                  <a:pt x="592" y="987"/>
                </a:lnTo>
                <a:lnTo>
                  <a:pt x="592" y="959"/>
                </a:lnTo>
                <a:lnTo>
                  <a:pt x="619" y="959"/>
                </a:lnTo>
                <a:lnTo>
                  <a:pt x="619" y="987"/>
                </a:lnTo>
                <a:close/>
                <a:moveTo>
                  <a:pt x="564" y="987"/>
                </a:moveTo>
                <a:lnTo>
                  <a:pt x="537" y="987"/>
                </a:lnTo>
                <a:lnTo>
                  <a:pt x="537" y="959"/>
                </a:lnTo>
                <a:lnTo>
                  <a:pt x="564" y="959"/>
                </a:lnTo>
                <a:lnTo>
                  <a:pt x="564" y="987"/>
                </a:lnTo>
                <a:close/>
                <a:moveTo>
                  <a:pt x="510" y="987"/>
                </a:moveTo>
                <a:lnTo>
                  <a:pt x="482" y="987"/>
                </a:lnTo>
                <a:lnTo>
                  <a:pt x="482" y="959"/>
                </a:lnTo>
                <a:lnTo>
                  <a:pt x="510" y="959"/>
                </a:lnTo>
                <a:lnTo>
                  <a:pt x="510" y="987"/>
                </a:lnTo>
                <a:close/>
                <a:moveTo>
                  <a:pt x="455" y="987"/>
                </a:moveTo>
                <a:lnTo>
                  <a:pt x="428" y="987"/>
                </a:lnTo>
                <a:lnTo>
                  <a:pt x="428" y="959"/>
                </a:lnTo>
                <a:lnTo>
                  <a:pt x="455" y="959"/>
                </a:lnTo>
                <a:lnTo>
                  <a:pt x="455" y="987"/>
                </a:lnTo>
                <a:close/>
                <a:moveTo>
                  <a:pt x="400" y="987"/>
                </a:moveTo>
                <a:lnTo>
                  <a:pt x="373" y="987"/>
                </a:lnTo>
                <a:lnTo>
                  <a:pt x="373" y="959"/>
                </a:lnTo>
                <a:lnTo>
                  <a:pt x="400" y="959"/>
                </a:lnTo>
                <a:lnTo>
                  <a:pt x="400" y="987"/>
                </a:lnTo>
                <a:close/>
                <a:moveTo>
                  <a:pt x="346" y="987"/>
                </a:moveTo>
                <a:lnTo>
                  <a:pt x="318" y="987"/>
                </a:lnTo>
                <a:lnTo>
                  <a:pt x="318" y="959"/>
                </a:lnTo>
                <a:lnTo>
                  <a:pt x="346" y="959"/>
                </a:lnTo>
                <a:lnTo>
                  <a:pt x="346" y="987"/>
                </a:lnTo>
                <a:close/>
                <a:moveTo>
                  <a:pt x="291" y="987"/>
                </a:moveTo>
                <a:lnTo>
                  <a:pt x="264" y="987"/>
                </a:lnTo>
                <a:lnTo>
                  <a:pt x="264" y="959"/>
                </a:lnTo>
                <a:lnTo>
                  <a:pt x="291" y="959"/>
                </a:lnTo>
                <a:lnTo>
                  <a:pt x="291" y="987"/>
                </a:lnTo>
                <a:close/>
                <a:moveTo>
                  <a:pt x="236" y="987"/>
                </a:moveTo>
                <a:lnTo>
                  <a:pt x="209" y="987"/>
                </a:lnTo>
                <a:lnTo>
                  <a:pt x="209" y="959"/>
                </a:lnTo>
                <a:lnTo>
                  <a:pt x="236" y="959"/>
                </a:lnTo>
                <a:lnTo>
                  <a:pt x="236" y="987"/>
                </a:lnTo>
                <a:close/>
                <a:moveTo>
                  <a:pt x="182" y="987"/>
                </a:moveTo>
                <a:lnTo>
                  <a:pt x="155" y="987"/>
                </a:lnTo>
                <a:lnTo>
                  <a:pt x="155" y="959"/>
                </a:lnTo>
                <a:lnTo>
                  <a:pt x="182" y="959"/>
                </a:lnTo>
                <a:lnTo>
                  <a:pt x="182" y="987"/>
                </a:lnTo>
                <a:close/>
                <a:moveTo>
                  <a:pt x="127" y="987"/>
                </a:moveTo>
                <a:lnTo>
                  <a:pt x="100" y="987"/>
                </a:lnTo>
                <a:lnTo>
                  <a:pt x="100" y="959"/>
                </a:lnTo>
                <a:lnTo>
                  <a:pt x="127" y="959"/>
                </a:lnTo>
                <a:lnTo>
                  <a:pt x="127" y="987"/>
                </a:lnTo>
                <a:close/>
                <a:moveTo>
                  <a:pt x="73" y="987"/>
                </a:moveTo>
                <a:lnTo>
                  <a:pt x="45" y="987"/>
                </a:lnTo>
                <a:lnTo>
                  <a:pt x="45" y="959"/>
                </a:lnTo>
                <a:lnTo>
                  <a:pt x="73" y="959"/>
                </a:lnTo>
                <a:lnTo>
                  <a:pt x="73" y="987"/>
                </a:lnTo>
                <a:close/>
                <a:moveTo>
                  <a:pt x="18" y="987"/>
                </a:moveTo>
                <a:lnTo>
                  <a:pt x="13" y="987"/>
                </a:lnTo>
                <a:lnTo>
                  <a:pt x="13" y="959"/>
                </a:lnTo>
                <a:lnTo>
                  <a:pt x="18" y="959"/>
                </a:lnTo>
                <a:lnTo>
                  <a:pt x="18" y="987"/>
                </a:lnTo>
                <a:close/>
              </a:path>
            </a:pathLst>
          </a:custGeom>
          <a:solidFill>
            <a:srgbClr val="FFFF00"/>
          </a:solidFill>
          <a:ln w="0" cap="flat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18" name="Freeform 37">
            <a:extLst>
              <a:ext uri="{FF2B5EF4-FFF2-40B4-BE49-F238E27FC236}">
                <a16:creationId xmlns:a16="http://schemas.microsoft.com/office/drawing/2014/main" id="{4BE68E54-AA49-41CC-B55D-8811E5438F1A}"/>
              </a:ext>
            </a:extLst>
          </p:cNvPr>
          <p:cNvSpPr>
            <a:spLocks noEditPoints="1"/>
          </p:cNvSpPr>
          <p:nvPr/>
        </p:nvSpPr>
        <p:spPr bwMode="auto">
          <a:xfrm>
            <a:off x="2325688" y="4649786"/>
            <a:ext cx="2132012" cy="2065993"/>
          </a:xfrm>
          <a:custGeom>
            <a:avLst/>
            <a:gdLst>
              <a:gd name="T0" fmla="*/ 0 w 1252"/>
              <a:gd name="T1" fmla="*/ 1099 h 1194"/>
              <a:gd name="T2" fmla="*/ 28 w 1252"/>
              <a:gd name="T3" fmla="*/ 1071 h 1194"/>
              <a:gd name="T4" fmla="*/ 0 w 1252"/>
              <a:gd name="T5" fmla="*/ 962 h 1194"/>
              <a:gd name="T6" fmla="*/ 28 w 1252"/>
              <a:gd name="T7" fmla="*/ 880 h 1194"/>
              <a:gd name="T8" fmla="*/ 0 w 1252"/>
              <a:gd name="T9" fmla="*/ 853 h 1194"/>
              <a:gd name="T10" fmla="*/ 0 w 1252"/>
              <a:gd name="T11" fmla="*/ 716 h 1194"/>
              <a:gd name="T12" fmla="*/ 28 w 1252"/>
              <a:gd name="T13" fmla="*/ 689 h 1194"/>
              <a:gd name="T14" fmla="*/ 0 w 1252"/>
              <a:gd name="T15" fmla="*/ 579 h 1194"/>
              <a:gd name="T16" fmla="*/ 28 w 1252"/>
              <a:gd name="T17" fmla="*/ 498 h 1194"/>
              <a:gd name="T18" fmla="*/ 0 w 1252"/>
              <a:gd name="T19" fmla="*/ 470 h 1194"/>
              <a:gd name="T20" fmla="*/ 0 w 1252"/>
              <a:gd name="T21" fmla="*/ 334 h 1194"/>
              <a:gd name="T22" fmla="*/ 28 w 1252"/>
              <a:gd name="T23" fmla="*/ 306 h 1194"/>
              <a:gd name="T24" fmla="*/ 0 w 1252"/>
              <a:gd name="T25" fmla="*/ 197 h 1194"/>
              <a:gd name="T26" fmla="*/ 28 w 1252"/>
              <a:gd name="T27" fmla="*/ 115 h 1194"/>
              <a:gd name="T28" fmla="*/ 0 w 1252"/>
              <a:gd name="T29" fmla="*/ 88 h 1194"/>
              <a:gd name="T30" fmla="*/ 28 w 1252"/>
              <a:gd name="T31" fmla="*/ 33 h 1194"/>
              <a:gd name="T32" fmla="*/ 104 w 1252"/>
              <a:gd name="T33" fmla="*/ 0 h 1194"/>
              <a:gd name="T34" fmla="*/ 186 w 1252"/>
              <a:gd name="T35" fmla="*/ 28 h 1194"/>
              <a:gd name="T36" fmla="*/ 213 w 1252"/>
              <a:gd name="T37" fmla="*/ 0 h 1194"/>
              <a:gd name="T38" fmla="*/ 350 w 1252"/>
              <a:gd name="T39" fmla="*/ 0 h 1194"/>
              <a:gd name="T40" fmla="*/ 377 w 1252"/>
              <a:gd name="T41" fmla="*/ 28 h 1194"/>
              <a:gd name="T42" fmla="*/ 487 w 1252"/>
              <a:gd name="T43" fmla="*/ 0 h 1194"/>
              <a:gd name="T44" fmla="*/ 569 w 1252"/>
              <a:gd name="T45" fmla="*/ 28 h 1194"/>
              <a:gd name="T46" fmla="*/ 596 w 1252"/>
              <a:gd name="T47" fmla="*/ 0 h 1194"/>
              <a:gd name="T48" fmla="*/ 732 w 1252"/>
              <a:gd name="T49" fmla="*/ 0 h 1194"/>
              <a:gd name="T50" fmla="*/ 760 w 1252"/>
              <a:gd name="T51" fmla="*/ 28 h 1194"/>
              <a:gd name="T52" fmla="*/ 869 w 1252"/>
              <a:gd name="T53" fmla="*/ 0 h 1194"/>
              <a:gd name="T54" fmla="*/ 951 w 1252"/>
              <a:gd name="T55" fmla="*/ 28 h 1194"/>
              <a:gd name="T56" fmla="*/ 978 w 1252"/>
              <a:gd name="T57" fmla="*/ 0 h 1194"/>
              <a:gd name="T58" fmla="*/ 1115 w 1252"/>
              <a:gd name="T59" fmla="*/ 0 h 1194"/>
              <a:gd name="T60" fmla="*/ 1142 w 1252"/>
              <a:gd name="T61" fmla="*/ 28 h 1194"/>
              <a:gd name="T62" fmla="*/ 1252 w 1252"/>
              <a:gd name="T63" fmla="*/ 27 h 1194"/>
              <a:gd name="T64" fmla="*/ 1225 w 1252"/>
              <a:gd name="T65" fmla="*/ 109 h 1194"/>
              <a:gd name="T66" fmla="*/ 1252 w 1252"/>
              <a:gd name="T67" fmla="*/ 136 h 1194"/>
              <a:gd name="T68" fmla="*/ 1252 w 1252"/>
              <a:gd name="T69" fmla="*/ 273 h 1194"/>
              <a:gd name="T70" fmla="*/ 1225 w 1252"/>
              <a:gd name="T71" fmla="*/ 300 h 1194"/>
              <a:gd name="T72" fmla="*/ 1252 w 1252"/>
              <a:gd name="T73" fmla="*/ 410 h 1194"/>
              <a:gd name="T74" fmla="*/ 1225 w 1252"/>
              <a:gd name="T75" fmla="*/ 492 h 1194"/>
              <a:gd name="T76" fmla="*/ 1252 w 1252"/>
              <a:gd name="T77" fmla="*/ 519 h 1194"/>
              <a:gd name="T78" fmla="*/ 1252 w 1252"/>
              <a:gd name="T79" fmla="*/ 656 h 1194"/>
              <a:gd name="T80" fmla="*/ 1225 w 1252"/>
              <a:gd name="T81" fmla="*/ 683 h 1194"/>
              <a:gd name="T82" fmla="*/ 1252 w 1252"/>
              <a:gd name="T83" fmla="*/ 792 h 1194"/>
              <a:gd name="T84" fmla="*/ 1225 w 1252"/>
              <a:gd name="T85" fmla="*/ 874 h 1194"/>
              <a:gd name="T86" fmla="*/ 1252 w 1252"/>
              <a:gd name="T87" fmla="*/ 901 h 1194"/>
              <a:gd name="T88" fmla="*/ 1252 w 1252"/>
              <a:gd name="T89" fmla="*/ 1038 h 1194"/>
              <a:gd name="T90" fmla="*/ 1225 w 1252"/>
              <a:gd name="T91" fmla="*/ 1065 h 1194"/>
              <a:gd name="T92" fmla="*/ 1252 w 1252"/>
              <a:gd name="T93" fmla="*/ 1175 h 1194"/>
              <a:gd name="T94" fmla="*/ 1252 w 1252"/>
              <a:gd name="T95" fmla="*/ 1175 h 1194"/>
              <a:gd name="T96" fmla="*/ 1108 w 1252"/>
              <a:gd name="T97" fmla="*/ 1194 h 1194"/>
              <a:gd name="T98" fmla="*/ 1081 w 1252"/>
              <a:gd name="T99" fmla="*/ 1167 h 1194"/>
              <a:gd name="T100" fmla="*/ 971 w 1252"/>
              <a:gd name="T101" fmla="*/ 1194 h 1194"/>
              <a:gd name="T102" fmla="*/ 889 w 1252"/>
              <a:gd name="T103" fmla="*/ 1167 h 1194"/>
              <a:gd name="T104" fmla="*/ 862 w 1252"/>
              <a:gd name="T105" fmla="*/ 1194 h 1194"/>
              <a:gd name="T106" fmla="*/ 725 w 1252"/>
              <a:gd name="T107" fmla="*/ 1194 h 1194"/>
              <a:gd name="T108" fmla="*/ 698 w 1252"/>
              <a:gd name="T109" fmla="*/ 1167 h 1194"/>
              <a:gd name="T110" fmla="*/ 589 w 1252"/>
              <a:gd name="T111" fmla="*/ 1194 h 1194"/>
              <a:gd name="T112" fmla="*/ 507 w 1252"/>
              <a:gd name="T113" fmla="*/ 1167 h 1194"/>
              <a:gd name="T114" fmla="*/ 479 w 1252"/>
              <a:gd name="T115" fmla="*/ 1194 h 1194"/>
              <a:gd name="T116" fmla="*/ 343 w 1252"/>
              <a:gd name="T117" fmla="*/ 1194 h 1194"/>
              <a:gd name="T118" fmla="*/ 316 w 1252"/>
              <a:gd name="T119" fmla="*/ 1167 h 1194"/>
              <a:gd name="T120" fmla="*/ 206 w 1252"/>
              <a:gd name="T121" fmla="*/ 1194 h 1194"/>
              <a:gd name="T122" fmla="*/ 124 w 1252"/>
              <a:gd name="T123" fmla="*/ 1167 h 1194"/>
              <a:gd name="T124" fmla="*/ 97 w 1252"/>
              <a:gd name="T125" fmla="*/ 1194 h 1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252" h="1194">
                <a:moveTo>
                  <a:pt x="0" y="1181"/>
                </a:moveTo>
                <a:lnTo>
                  <a:pt x="0" y="1153"/>
                </a:lnTo>
                <a:lnTo>
                  <a:pt x="28" y="1153"/>
                </a:lnTo>
                <a:lnTo>
                  <a:pt x="28" y="1181"/>
                </a:lnTo>
                <a:lnTo>
                  <a:pt x="0" y="1181"/>
                </a:lnTo>
                <a:close/>
                <a:moveTo>
                  <a:pt x="0" y="1126"/>
                </a:moveTo>
                <a:lnTo>
                  <a:pt x="0" y="1099"/>
                </a:lnTo>
                <a:lnTo>
                  <a:pt x="28" y="1099"/>
                </a:lnTo>
                <a:lnTo>
                  <a:pt x="28" y="1126"/>
                </a:lnTo>
                <a:lnTo>
                  <a:pt x="0" y="1126"/>
                </a:lnTo>
                <a:close/>
                <a:moveTo>
                  <a:pt x="0" y="1071"/>
                </a:moveTo>
                <a:lnTo>
                  <a:pt x="0" y="1044"/>
                </a:lnTo>
                <a:lnTo>
                  <a:pt x="28" y="1044"/>
                </a:lnTo>
                <a:lnTo>
                  <a:pt x="28" y="1071"/>
                </a:lnTo>
                <a:lnTo>
                  <a:pt x="0" y="1071"/>
                </a:lnTo>
                <a:close/>
                <a:moveTo>
                  <a:pt x="0" y="1017"/>
                </a:moveTo>
                <a:lnTo>
                  <a:pt x="0" y="989"/>
                </a:lnTo>
                <a:lnTo>
                  <a:pt x="28" y="989"/>
                </a:lnTo>
                <a:lnTo>
                  <a:pt x="28" y="1017"/>
                </a:lnTo>
                <a:lnTo>
                  <a:pt x="0" y="1017"/>
                </a:lnTo>
                <a:close/>
                <a:moveTo>
                  <a:pt x="0" y="962"/>
                </a:moveTo>
                <a:lnTo>
                  <a:pt x="0" y="935"/>
                </a:lnTo>
                <a:lnTo>
                  <a:pt x="28" y="935"/>
                </a:lnTo>
                <a:lnTo>
                  <a:pt x="28" y="962"/>
                </a:lnTo>
                <a:lnTo>
                  <a:pt x="0" y="962"/>
                </a:lnTo>
                <a:close/>
                <a:moveTo>
                  <a:pt x="0" y="907"/>
                </a:moveTo>
                <a:lnTo>
                  <a:pt x="0" y="880"/>
                </a:lnTo>
                <a:lnTo>
                  <a:pt x="28" y="880"/>
                </a:lnTo>
                <a:lnTo>
                  <a:pt x="28" y="907"/>
                </a:lnTo>
                <a:lnTo>
                  <a:pt x="0" y="907"/>
                </a:lnTo>
                <a:close/>
                <a:moveTo>
                  <a:pt x="0" y="853"/>
                </a:moveTo>
                <a:lnTo>
                  <a:pt x="0" y="825"/>
                </a:lnTo>
                <a:lnTo>
                  <a:pt x="28" y="825"/>
                </a:lnTo>
                <a:lnTo>
                  <a:pt x="28" y="853"/>
                </a:lnTo>
                <a:lnTo>
                  <a:pt x="0" y="853"/>
                </a:lnTo>
                <a:close/>
                <a:moveTo>
                  <a:pt x="0" y="798"/>
                </a:moveTo>
                <a:lnTo>
                  <a:pt x="0" y="771"/>
                </a:lnTo>
                <a:lnTo>
                  <a:pt x="28" y="771"/>
                </a:lnTo>
                <a:lnTo>
                  <a:pt x="28" y="798"/>
                </a:lnTo>
                <a:lnTo>
                  <a:pt x="0" y="798"/>
                </a:lnTo>
                <a:close/>
                <a:moveTo>
                  <a:pt x="0" y="743"/>
                </a:moveTo>
                <a:lnTo>
                  <a:pt x="0" y="716"/>
                </a:lnTo>
                <a:lnTo>
                  <a:pt x="28" y="716"/>
                </a:lnTo>
                <a:lnTo>
                  <a:pt x="28" y="743"/>
                </a:lnTo>
                <a:lnTo>
                  <a:pt x="0" y="743"/>
                </a:lnTo>
                <a:close/>
                <a:moveTo>
                  <a:pt x="0" y="689"/>
                </a:moveTo>
                <a:lnTo>
                  <a:pt x="0" y="661"/>
                </a:lnTo>
                <a:lnTo>
                  <a:pt x="28" y="661"/>
                </a:lnTo>
                <a:lnTo>
                  <a:pt x="28" y="689"/>
                </a:lnTo>
                <a:lnTo>
                  <a:pt x="0" y="689"/>
                </a:lnTo>
                <a:close/>
                <a:moveTo>
                  <a:pt x="0" y="634"/>
                </a:moveTo>
                <a:lnTo>
                  <a:pt x="0" y="607"/>
                </a:lnTo>
                <a:lnTo>
                  <a:pt x="28" y="607"/>
                </a:lnTo>
                <a:lnTo>
                  <a:pt x="28" y="634"/>
                </a:lnTo>
                <a:lnTo>
                  <a:pt x="0" y="634"/>
                </a:lnTo>
                <a:close/>
                <a:moveTo>
                  <a:pt x="0" y="579"/>
                </a:moveTo>
                <a:lnTo>
                  <a:pt x="0" y="552"/>
                </a:lnTo>
                <a:lnTo>
                  <a:pt x="28" y="552"/>
                </a:lnTo>
                <a:lnTo>
                  <a:pt x="28" y="579"/>
                </a:lnTo>
                <a:lnTo>
                  <a:pt x="0" y="579"/>
                </a:lnTo>
                <a:close/>
                <a:moveTo>
                  <a:pt x="0" y="525"/>
                </a:moveTo>
                <a:lnTo>
                  <a:pt x="0" y="498"/>
                </a:lnTo>
                <a:lnTo>
                  <a:pt x="28" y="498"/>
                </a:lnTo>
                <a:lnTo>
                  <a:pt x="28" y="525"/>
                </a:lnTo>
                <a:lnTo>
                  <a:pt x="0" y="525"/>
                </a:lnTo>
                <a:close/>
                <a:moveTo>
                  <a:pt x="0" y="470"/>
                </a:moveTo>
                <a:lnTo>
                  <a:pt x="0" y="443"/>
                </a:lnTo>
                <a:lnTo>
                  <a:pt x="28" y="443"/>
                </a:lnTo>
                <a:lnTo>
                  <a:pt x="28" y="470"/>
                </a:lnTo>
                <a:lnTo>
                  <a:pt x="0" y="470"/>
                </a:lnTo>
                <a:close/>
                <a:moveTo>
                  <a:pt x="0" y="416"/>
                </a:moveTo>
                <a:lnTo>
                  <a:pt x="0" y="388"/>
                </a:lnTo>
                <a:lnTo>
                  <a:pt x="28" y="388"/>
                </a:lnTo>
                <a:lnTo>
                  <a:pt x="28" y="416"/>
                </a:lnTo>
                <a:lnTo>
                  <a:pt x="0" y="416"/>
                </a:lnTo>
                <a:close/>
                <a:moveTo>
                  <a:pt x="0" y="361"/>
                </a:moveTo>
                <a:lnTo>
                  <a:pt x="0" y="334"/>
                </a:lnTo>
                <a:lnTo>
                  <a:pt x="28" y="334"/>
                </a:lnTo>
                <a:lnTo>
                  <a:pt x="28" y="361"/>
                </a:lnTo>
                <a:lnTo>
                  <a:pt x="0" y="361"/>
                </a:lnTo>
                <a:close/>
                <a:moveTo>
                  <a:pt x="0" y="306"/>
                </a:moveTo>
                <a:lnTo>
                  <a:pt x="0" y="279"/>
                </a:lnTo>
                <a:lnTo>
                  <a:pt x="28" y="279"/>
                </a:lnTo>
                <a:lnTo>
                  <a:pt x="28" y="306"/>
                </a:lnTo>
                <a:lnTo>
                  <a:pt x="0" y="306"/>
                </a:lnTo>
                <a:close/>
                <a:moveTo>
                  <a:pt x="0" y="252"/>
                </a:moveTo>
                <a:lnTo>
                  <a:pt x="0" y="224"/>
                </a:lnTo>
                <a:lnTo>
                  <a:pt x="28" y="224"/>
                </a:lnTo>
                <a:lnTo>
                  <a:pt x="28" y="252"/>
                </a:lnTo>
                <a:lnTo>
                  <a:pt x="0" y="252"/>
                </a:lnTo>
                <a:close/>
                <a:moveTo>
                  <a:pt x="0" y="197"/>
                </a:moveTo>
                <a:lnTo>
                  <a:pt x="0" y="170"/>
                </a:lnTo>
                <a:lnTo>
                  <a:pt x="28" y="170"/>
                </a:lnTo>
                <a:lnTo>
                  <a:pt x="28" y="197"/>
                </a:lnTo>
                <a:lnTo>
                  <a:pt x="0" y="197"/>
                </a:lnTo>
                <a:close/>
                <a:moveTo>
                  <a:pt x="0" y="142"/>
                </a:moveTo>
                <a:lnTo>
                  <a:pt x="0" y="115"/>
                </a:lnTo>
                <a:lnTo>
                  <a:pt x="28" y="115"/>
                </a:lnTo>
                <a:lnTo>
                  <a:pt x="28" y="142"/>
                </a:lnTo>
                <a:lnTo>
                  <a:pt x="0" y="142"/>
                </a:lnTo>
                <a:close/>
                <a:moveTo>
                  <a:pt x="0" y="88"/>
                </a:moveTo>
                <a:lnTo>
                  <a:pt x="0" y="60"/>
                </a:lnTo>
                <a:lnTo>
                  <a:pt x="28" y="60"/>
                </a:lnTo>
                <a:lnTo>
                  <a:pt x="28" y="88"/>
                </a:lnTo>
                <a:lnTo>
                  <a:pt x="0" y="88"/>
                </a:lnTo>
                <a:close/>
                <a:moveTo>
                  <a:pt x="0" y="33"/>
                </a:moveTo>
                <a:lnTo>
                  <a:pt x="0" y="0"/>
                </a:lnTo>
                <a:lnTo>
                  <a:pt x="22" y="0"/>
                </a:lnTo>
                <a:lnTo>
                  <a:pt x="22" y="28"/>
                </a:lnTo>
                <a:lnTo>
                  <a:pt x="14" y="28"/>
                </a:lnTo>
                <a:lnTo>
                  <a:pt x="28" y="14"/>
                </a:lnTo>
                <a:lnTo>
                  <a:pt x="28" y="33"/>
                </a:lnTo>
                <a:lnTo>
                  <a:pt x="0" y="33"/>
                </a:lnTo>
                <a:close/>
                <a:moveTo>
                  <a:pt x="49" y="0"/>
                </a:moveTo>
                <a:lnTo>
                  <a:pt x="77" y="0"/>
                </a:lnTo>
                <a:lnTo>
                  <a:pt x="77" y="28"/>
                </a:lnTo>
                <a:lnTo>
                  <a:pt x="49" y="28"/>
                </a:lnTo>
                <a:lnTo>
                  <a:pt x="49" y="0"/>
                </a:lnTo>
                <a:close/>
                <a:moveTo>
                  <a:pt x="104" y="0"/>
                </a:moveTo>
                <a:lnTo>
                  <a:pt x="131" y="0"/>
                </a:lnTo>
                <a:lnTo>
                  <a:pt x="131" y="28"/>
                </a:lnTo>
                <a:lnTo>
                  <a:pt x="104" y="28"/>
                </a:lnTo>
                <a:lnTo>
                  <a:pt x="104" y="0"/>
                </a:lnTo>
                <a:close/>
                <a:moveTo>
                  <a:pt x="159" y="0"/>
                </a:moveTo>
                <a:lnTo>
                  <a:pt x="186" y="0"/>
                </a:lnTo>
                <a:lnTo>
                  <a:pt x="186" y="28"/>
                </a:lnTo>
                <a:lnTo>
                  <a:pt x="159" y="28"/>
                </a:lnTo>
                <a:lnTo>
                  <a:pt x="159" y="0"/>
                </a:lnTo>
                <a:close/>
                <a:moveTo>
                  <a:pt x="213" y="0"/>
                </a:moveTo>
                <a:lnTo>
                  <a:pt x="241" y="0"/>
                </a:lnTo>
                <a:lnTo>
                  <a:pt x="241" y="28"/>
                </a:lnTo>
                <a:lnTo>
                  <a:pt x="213" y="28"/>
                </a:lnTo>
                <a:lnTo>
                  <a:pt x="213" y="0"/>
                </a:lnTo>
                <a:close/>
                <a:moveTo>
                  <a:pt x="268" y="0"/>
                </a:moveTo>
                <a:lnTo>
                  <a:pt x="295" y="0"/>
                </a:lnTo>
                <a:lnTo>
                  <a:pt x="295" y="28"/>
                </a:lnTo>
                <a:lnTo>
                  <a:pt x="268" y="28"/>
                </a:lnTo>
                <a:lnTo>
                  <a:pt x="268" y="0"/>
                </a:lnTo>
                <a:close/>
                <a:moveTo>
                  <a:pt x="323" y="0"/>
                </a:moveTo>
                <a:lnTo>
                  <a:pt x="350" y="0"/>
                </a:lnTo>
                <a:lnTo>
                  <a:pt x="350" y="28"/>
                </a:lnTo>
                <a:lnTo>
                  <a:pt x="323" y="28"/>
                </a:lnTo>
                <a:lnTo>
                  <a:pt x="323" y="0"/>
                </a:lnTo>
                <a:close/>
                <a:moveTo>
                  <a:pt x="377" y="0"/>
                </a:moveTo>
                <a:lnTo>
                  <a:pt x="405" y="0"/>
                </a:lnTo>
                <a:lnTo>
                  <a:pt x="405" y="28"/>
                </a:lnTo>
                <a:lnTo>
                  <a:pt x="377" y="28"/>
                </a:lnTo>
                <a:lnTo>
                  <a:pt x="377" y="0"/>
                </a:lnTo>
                <a:close/>
                <a:moveTo>
                  <a:pt x="432" y="0"/>
                </a:moveTo>
                <a:lnTo>
                  <a:pt x="459" y="0"/>
                </a:lnTo>
                <a:lnTo>
                  <a:pt x="459" y="28"/>
                </a:lnTo>
                <a:lnTo>
                  <a:pt x="432" y="28"/>
                </a:lnTo>
                <a:lnTo>
                  <a:pt x="432" y="0"/>
                </a:lnTo>
                <a:close/>
                <a:moveTo>
                  <a:pt x="487" y="0"/>
                </a:moveTo>
                <a:lnTo>
                  <a:pt x="514" y="0"/>
                </a:lnTo>
                <a:lnTo>
                  <a:pt x="514" y="28"/>
                </a:lnTo>
                <a:lnTo>
                  <a:pt x="487" y="28"/>
                </a:lnTo>
                <a:lnTo>
                  <a:pt x="487" y="0"/>
                </a:lnTo>
                <a:close/>
                <a:moveTo>
                  <a:pt x="541" y="0"/>
                </a:moveTo>
                <a:lnTo>
                  <a:pt x="569" y="0"/>
                </a:lnTo>
                <a:lnTo>
                  <a:pt x="569" y="28"/>
                </a:lnTo>
                <a:lnTo>
                  <a:pt x="541" y="28"/>
                </a:lnTo>
                <a:lnTo>
                  <a:pt x="541" y="0"/>
                </a:lnTo>
                <a:close/>
                <a:moveTo>
                  <a:pt x="596" y="0"/>
                </a:moveTo>
                <a:lnTo>
                  <a:pt x="623" y="0"/>
                </a:lnTo>
                <a:lnTo>
                  <a:pt x="623" y="28"/>
                </a:lnTo>
                <a:lnTo>
                  <a:pt x="596" y="28"/>
                </a:lnTo>
                <a:lnTo>
                  <a:pt x="596" y="0"/>
                </a:lnTo>
                <a:close/>
                <a:moveTo>
                  <a:pt x="651" y="0"/>
                </a:moveTo>
                <a:lnTo>
                  <a:pt x="678" y="0"/>
                </a:lnTo>
                <a:lnTo>
                  <a:pt x="678" y="28"/>
                </a:lnTo>
                <a:lnTo>
                  <a:pt x="651" y="28"/>
                </a:lnTo>
                <a:lnTo>
                  <a:pt x="651" y="0"/>
                </a:lnTo>
                <a:close/>
                <a:moveTo>
                  <a:pt x="705" y="0"/>
                </a:moveTo>
                <a:lnTo>
                  <a:pt x="732" y="0"/>
                </a:lnTo>
                <a:lnTo>
                  <a:pt x="732" y="28"/>
                </a:lnTo>
                <a:lnTo>
                  <a:pt x="705" y="28"/>
                </a:lnTo>
                <a:lnTo>
                  <a:pt x="705" y="0"/>
                </a:lnTo>
                <a:close/>
                <a:moveTo>
                  <a:pt x="760" y="0"/>
                </a:moveTo>
                <a:lnTo>
                  <a:pt x="787" y="0"/>
                </a:lnTo>
                <a:lnTo>
                  <a:pt x="787" y="28"/>
                </a:lnTo>
                <a:lnTo>
                  <a:pt x="760" y="28"/>
                </a:lnTo>
                <a:lnTo>
                  <a:pt x="760" y="0"/>
                </a:lnTo>
                <a:close/>
                <a:moveTo>
                  <a:pt x="814" y="0"/>
                </a:moveTo>
                <a:lnTo>
                  <a:pt x="842" y="0"/>
                </a:lnTo>
                <a:lnTo>
                  <a:pt x="842" y="28"/>
                </a:lnTo>
                <a:lnTo>
                  <a:pt x="814" y="28"/>
                </a:lnTo>
                <a:lnTo>
                  <a:pt x="814" y="0"/>
                </a:lnTo>
                <a:close/>
                <a:moveTo>
                  <a:pt x="869" y="0"/>
                </a:moveTo>
                <a:lnTo>
                  <a:pt x="896" y="0"/>
                </a:lnTo>
                <a:lnTo>
                  <a:pt x="896" y="28"/>
                </a:lnTo>
                <a:lnTo>
                  <a:pt x="869" y="28"/>
                </a:lnTo>
                <a:lnTo>
                  <a:pt x="869" y="0"/>
                </a:lnTo>
                <a:close/>
                <a:moveTo>
                  <a:pt x="924" y="0"/>
                </a:moveTo>
                <a:lnTo>
                  <a:pt x="951" y="0"/>
                </a:lnTo>
                <a:lnTo>
                  <a:pt x="951" y="28"/>
                </a:lnTo>
                <a:lnTo>
                  <a:pt x="924" y="28"/>
                </a:lnTo>
                <a:lnTo>
                  <a:pt x="924" y="0"/>
                </a:lnTo>
                <a:close/>
                <a:moveTo>
                  <a:pt x="978" y="0"/>
                </a:moveTo>
                <a:lnTo>
                  <a:pt x="1006" y="0"/>
                </a:lnTo>
                <a:lnTo>
                  <a:pt x="1006" y="28"/>
                </a:lnTo>
                <a:lnTo>
                  <a:pt x="978" y="28"/>
                </a:lnTo>
                <a:lnTo>
                  <a:pt x="978" y="0"/>
                </a:lnTo>
                <a:close/>
                <a:moveTo>
                  <a:pt x="1033" y="0"/>
                </a:moveTo>
                <a:lnTo>
                  <a:pt x="1060" y="0"/>
                </a:lnTo>
                <a:lnTo>
                  <a:pt x="1060" y="28"/>
                </a:lnTo>
                <a:lnTo>
                  <a:pt x="1033" y="28"/>
                </a:lnTo>
                <a:lnTo>
                  <a:pt x="1033" y="0"/>
                </a:lnTo>
                <a:close/>
                <a:moveTo>
                  <a:pt x="1088" y="0"/>
                </a:moveTo>
                <a:lnTo>
                  <a:pt x="1115" y="0"/>
                </a:lnTo>
                <a:lnTo>
                  <a:pt x="1115" y="28"/>
                </a:lnTo>
                <a:lnTo>
                  <a:pt x="1088" y="28"/>
                </a:lnTo>
                <a:lnTo>
                  <a:pt x="1088" y="0"/>
                </a:lnTo>
                <a:close/>
                <a:moveTo>
                  <a:pt x="1142" y="0"/>
                </a:moveTo>
                <a:lnTo>
                  <a:pt x="1170" y="0"/>
                </a:lnTo>
                <a:lnTo>
                  <a:pt x="1170" y="28"/>
                </a:lnTo>
                <a:lnTo>
                  <a:pt x="1142" y="28"/>
                </a:lnTo>
                <a:lnTo>
                  <a:pt x="1142" y="0"/>
                </a:lnTo>
                <a:close/>
                <a:moveTo>
                  <a:pt x="1197" y="0"/>
                </a:moveTo>
                <a:lnTo>
                  <a:pt x="1224" y="0"/>
                </a:lnTo>
                <a:lnTo>
                  <a:pt x="1224" y="28"/>
                </a:lnTo>
                <a:lnTo>
                  <a:pt x="1197" y="28"/>
                </a:lnTo>
                <a:lnTo>
                  <a:pt x="1197" y="0"/>
                </a:lnTo>
                <a:close/>
                <a:moveTo>
                  <a:pt x="1252" y="27"/>
                </a:moveTo>
                <a:lnTo>
                  <a:pt x="1252" y="55"/>
                </a:lnTo>
                <a:lnTo>
                  <a:pt x="1225" y="55"/>
                </a:lnTo>
                <a:lnTo>
                  <a:pt x="1225" y="27"/>
                </a:lnTo>
                <a:lnTo>
                  <a:pt x="1252" y="27"/>
                </a:lnTo>
                <a:close/>
                <a:moveTo>
                  <a:pt x="1252" y="82"/>
                </a:moveTo>
                <a:lnTo>
                  <a:pt x="1252" y="109"/>
                </a:lnTo>
                <a:lnTo>
                  <a:pt x="1225" y="109"/>
                </a:lnTo>
                <a:lnTo>
                  <a:pt x="1225" y="82"/>
                </a:lnTo>
                <a:lnTo>
                  <a:pt x="1252" y="82"/>
                </a:lnTo>
                <a:close/>
                <a:moveTo>
                  <a:pt x="1252" y="136"/>
                </a:moveTo>
                <a:lnTo>
                  <a:pt x="1252" y="164"/>
                </a:lnTo>
                <a:lnTo>
                  <a:pt x="1225" y="164"/>
                </a:lnTo>
                <a:lnTo>
                  <a:pt x="1225" y="136"/>
                </a:lnTo>
                <a:lnTo>
                  <a:pt x="1252" y="136"/>
                </a:lnTo>
                <a:close/>
                <a:moveTo>
                  <a:pt x="1252" y="191"/>
                </a:moveTo>
                <a:lnTo>
                  <a:pt x="1252" y="218"/>
                </a:lnTo>
                <a:lnTo>
                  <a:pt x="1225" y="218"/>
                </a:lnTo>
                <a:lnTo>
                  <a:pt x="1225" y="191"/>
                </a:lnTo>
                <a:lnTo>
                  <a:pt x="1252" y="191"/>
                </a:lnTo>
                <a:close/>
                <a:moveTo>
                  <a:pt x="1252" y="246"/>
                </a:moveTo>
                <a:lnTo>
                  <a:pt x="1252" y="273"/>
                </a:lnTo>
                <a:lnTo>
                  <a:pt x="1225" y="273"/>
                </a:lnTo>
                <a:lnTo>
                  <a:pt x="1225" y="246"/>
                </a:lnTo>
                <a:lnTo>
                  <a:pt x="1252" y="246"/>
                </a:lnTo>
                <a:close/>
                <a:moveTo>
                  <a:pt x="1252" y="300"/>
                </a:moveTo>
                <a:lnTo>
                  <a:pt x="1252" y="328"/>
                </a:lnTo>
                <a:lnTo>
                  <a:pt x="1225" y="328"/>
                </a:lnTo>
                <a:lnTo>
                  <a:pt x="1225" y="300"/>
                </a:lnTo>
                <a:lnTo>
                  <a:pt x="1252" y="300"/>
                </a:lnTo>
                <a:close/>
                <a:moveTo>
                  <a:pt x="1252" y="355"/>
                </a:moveTo>
                <a:lnTo>
                  <a:pt x="1252" y="382"/>
                </a:lnTo>
                <a:lnTo>
                  <a:pt x="1225" y="382"/>
                </a:lnTo>
                <a:lnTo>
                  <a:pt x="1225" y="355"/>
                </a:lnTo>
                <a:lnTo>
                  <a:pt x="1252" y="355"/>
                </a:lnTo>
                <a:close/>
                <a:moveTo>
                  <a:pt x="1252" y="410"/>
                </a:moveTo>
                <a:lnTo>
                  <a:pt x="1252" y="437"/>
                </a:lnTo>
                <a:lnTo>
                  <a:pt x="1225" y="437"/>
                </a:lnTo>
                <a:lnTo>
                  <a:pt x="1225" y="410"/>
                </a:lnTo>
                <a:lnTo>
                  <a:pt x="1252" y="410"/>
                </a:lnTo>
                <a:close/>
                <a:moveTo>
                  <a:pt x="1252" y="464"/>
                </a:moveTo>
                <a:lnTo>
                  <a:pt x="1252" y="492"/>
                </a:lnTo>
                <a:lnTo>
                  <a:pt x="1225" y="492"/>
                </a:lnTo>
                <a:lnTo>
                  <a:pt x="1225" y="464"/>
                </a:lnTo>
                <a:lnTo>
                  <a:pt x="1252" y="464"/>
                </a:lnTo>
                <a:close/>
                <a:moveTo>
                  <a:pt x="1252" y="519"/>
                </a:moveTo>
                <a:lnTo>
                  <a:pt x="1252" y="546"/>
                </a:lnTo>
                <a:lnTo>
                  <a:pt x="1225" y="546"/>
                </a:lnTo>
                <a:lnTo>
                  <a:pt x="1225" y="519"/>
                </a:lnTo>
                <a:lnTo>
                  <a:pt x="1252" y="519"/>
                </a:lnTo>
                <a:close/>
                <a:moveTo>
                  <a:pt x="1252" y="574"/>
                </a:moveTo>
                <a:lnTo>
                  <a:pt x="1252" y="601"/>
                </a:lnTo>
                <a:lnTo>
                  <a:pt x="1225" y="601"/>
                </a:lnTo>
                <a:lnTo>
                  <a:pt x="1225" y="574"/>
                </a:lnTo>
                <a:lnTo>
                  <a:pt x="1252" y="574"/>
                </a:lnTo>
                <a:close/>
                <a:moveTo>
                  <a:pt x="1252" y="628"/>
                </a:moveTo>
                <a:lnTo>
                  <a:pt x="1252" y="656"/>
                </a:lnTo>
                <a:lnTo>
                  <a:pt x="1225" y="656"/>
                </a:lnTo>
                <a:lnTo>
                  <a:pt x="1225" y="628"/>
                </a:lnTo>
                <a:lnTo>
                  <a:pt x="1252" y="628"/>
                </a:lnTo>
                <a:close/>
                <a:moveTo>
                  <a:pt x="1252" y="683"/>
                </a:moveTo>
                <a:lnTo>
                  <a:pt x="1252" y="710"/>
                </a:lnTo>
                <a:lnTo>
                  <a:pt x="1225" y="710"/>
                </a:lnTo>
                <a:lnTo>
                  <a:pt x="1225" y="683"/>
                </a:lnTo>
                <a:lnTo>
                  <a:pt x="1252" y="683"/>
                </a:lnTo>
                <a:close/>
                <a:moveTo>
                  <a:pt x="1252" y="737"/>
                </a:moveTo>
                <a:lnTo>
                  <a:pt x="1252" y="765"/>
                </a:lnTo>
                <a:lnTo>
                  <a:pt x="1225" y="765"/>
                </a:lnTo>
                <a:lnTo>
                  <a:pt x="1225" y="737"/>
                </a:lnTo>
                <a:lnTo>
                  <a:pt x="1252" y="737"/>
                </a:lnTo>
                <a:close/>
                <a:moveTo>
                  <a:pt x="1252" y="792"/>
                </a:moveTo>
                <a:lnTo>
                  <a:pt x="1252" y="819"/>
                </a:lnTo>
                <a:lnTo>
                  <a:pt x="1225" y="819"/>
                </a:lnTo>
                <a:lnTo>
                  <a:pt x="1225" y="792"/>
                </a:lnTo>
                <a:lnTo>
                  <a:pt x="1252" y="792"/>
                </a:lnTo>
                <a:close/>
                <a:moveTo>
                  <a:pt x="1252" y="847"/>
                </a:moveTo>
                <a:lnTo>
                  <a:pt x="1252" y="874"/>
                </a:lnTo>
                <a:lnTo>
                  <a:pt x="1225" y="874"/>
                </a:lnTo>
                <a:lnTo>
                  <a:pt x="1225" y="847"/>
                </a:lnTo>
                <a:lnTo>
                  <a:pt x="1252" y="847"/>
                </a:lnTo>
                <a:close/>
                <a:moveTo>
                  <a:pt x="1252" y="901"/>
                </a:moveTo>
                <a:lnTo>
                  <a:pt x="1252" y="929"/>
                </a:lnTo>
                <a:lnTo>
                  <a:pt x="1225" y="929"/>
                </a:lnTo>
                <a:lnTo>
                  <a:pt x="1225" y="901"/>
                </a:lnTo>
                <a:lnTo>
                  <a:pt x="1252" y="901"/>
                </a:lnTo>
                <a:close/>
                <a:moveTo>
                  <a:pt x="1252" y="956"/>
                </a:moveTo>
                <a:lnTo>
                  <a:pt x="1252" y="983"/>
                </a:lnTo>
                <a:lnTo>
                  <a:pt x="1225" y="983"/>
                </a:lnTo>
                <a:lnTo>
                  <a:pt x="1225" y="956"/>
                </a:lnTo>
                <a:lnTo>
                  <a:pt x="1252" y="956"/>
                </a:lnTo>
                <a:close/>
                <a:moveTo>
                  <a:pt x="1252" y="1011"/>
                </a:moveTo>
                <a:lnTo>
                  <a:pt x="1252" y="1038"/>
                </a:lnTo>
                <a:lnTo>
                  <a:pt x="1225" y="1038"/>
                </a:lnTo>
                <a:lnTo>
                  <a:pt x="1225" y="1011"/>
                </a:lnTo>
                <a:lnTo>
                  <a:pt x="1252" y="1011"/>
                </a:lnTo>
                <a:close/>
                <a:moveTo>
                  <a:pt x="1252" y="1065"/>
                </a:moveTo>
                <a:lnTo>
                  <a:pt x="1252" y="1093"/>
                </a:lnTo>
                <a:lnTo>
                  <a:pt x="1225" y="1093"/>
                </a:lnTo>
                <a:lnTo>
                  <a:pt x="1225" y="1065"/>
                </a:lnTo>
                <a:lnTo>
                  <a:pt x="1252" y="1065"/>
                </a:lnTo>
                <a:close/>
                <a:moveTo>
                  <a:pt x="1252" y="1120"/>
                </a:moveTo>
                <a:lnTo>
                  <a:pt x="1252" y="1147"/>
                </a:lnTo>
                <a:lnTo>
                  <a:pt x="1225" y="1147"/>
                </a:lnTo>
                <a:lnTo>
                  <a:pt x="1225" y="1120"/>
                </a:lnTo>
                <a:lnTo>
                  <a:pt x="1252" y="1120"/>
                </a:lnTo>
                <a:close/>
                <a:moveTo>
                  <a:pt x="1252" y="1175"/>
                </a:moveTo>
                <a:lnTo>
                  <a:pt x="1252" y="1194"/>
                </a:lnTo>
                <a:lnTo>
                  <a:pt x="1217" y="1194"/>
                </a:lnTo>
                <a:lnTo>
                  <a:pt x="1217" y="1167"/>
                </a:lnTo>
                <a:lnTo>
                  <a:pt x="1238" y="1167"/>
                </a:lnTo>
                <a:lnTo>
                  <a:pt x="1225" y="1181"/>
                </a:lnTo>
                <a:lnTo>
                  <a:pt x="1225" y="1175"/>
                </a:lnTo>
                <a:lnTo>
                  <a:pt x="1252" y="1175"/>
                </a:lnTo>
                <a:close/>
                <a:moveTo>
                  <a:pt x="1190" y="1194"/>
                </a:moveTo>
                <a:lnTo>
                  <a:pt x="1162" y="1194"/>
                </a:lnTo>
                <a:lnTo>
                  <a:pt x="1162" y="1167"/>
                </a:lnTo>
                <a:lnTo>
                  <a:pt x="1190" y="1167"/>
                </a:lnTo>
                <a:lnTo>
                  <a:pt x="1190" y="1194"/>
                </a:lnTo>
                <a:close/>
                <a:moveTo>
                  <a:pt x="1135" y="1194"/>
                </a:moveTo>
                <a:lnTo>
                  <a:pt x="1108" y="1194"/>
                </a:lnTo>
                <a:lnTo>
                  <a:pt x="1108" y="1167"/>
                </a:lnTo>
                <a:lnTo>
                  <a:pt x="1135" y="1167"/>
                </a:lnTo>
                <a:lnTo>
                  <a:pt x="1135" y="1194"/>
                </a:lnTo>
                <a:close/>
                <a:moveTo>
                  <a:pt x="1081" y="1194"/>
                </a:moveTo>
                <a:lnTo>
                  <a:pt x="1053" y="1194"/>
                </a:lnTo>
                <a:lnTo>
                  <a:pt x="1053" y="1167"/>
                </a:lnTo>
                <a:lnTo>
                  <a:pt x="1081" y="1167"/>
                </a:lnTo>
                <a:lnTo>
                  <a:pt x="1081" y="1194"/>
                </a:lnTo>
                <a:close/>
                <a:moveTo>
                  <a:pt x="1026" y="1194"/>
                </a:moveTo>
                <a:lnTo>
                  <a:pt x="999" y="1194"/>
                </a:lnTo>
                <a:lnTo>
                  <a:pt x="999" y="1167"/>
                </a:lnTo>
                <a:lnTo>
                  <a:pt x="1026" y="1167"/>
                </a:lnTo>
                <a:lnTo>
                  <a:pt x="1026" y="1194"/>
                </a:lnTo>
                <a:close/>
                <a:moveTo>
                  <a:pt x="971" y="1194"/>
                </a:moveTo>
                <a:lnTo>
                  <a:pt x="944" y="1194"/>
                </a:lnTo>
                <a:lnTo>
                  <a:pt x="944" y="1167"/>
                </a:lnTo>
                <a:lnTo>
                  <a:pt x="971" y="1167"/>
                </a:lnTo>
                <a:lnTo>
                  <a:pt x="971" y="1194"/>
                </a:lnTo>
                <a:close/>
                <a:moveTo>
                  <a:pt x="917" y="1194"/>
                </a:moveTo>
                <a:lnTo>
                  <a:pt x="889" y="1194"/>
                </a:lnTo>
                <a:lnTo>
                  <a:pt x="889" y="1167"/>
                </a:lnTo>
                <a:lnTo>
                  <a:pt x="917" y="1167"/>
                </a:lnTo>
                <a:lnTo>
                  <a:pt x="917" y="1194"/>
                </a:lnTo>
                <a:close/>
                <a:moveTo>
                  <a:pt x="862" y="1194"/>
                </a:moveTo>
                <a:lnTo>
                  <a:pt x="835" y="1194"/>
                </a:lnTo>
                <a:lnTo>
                  <a:pt x="835" y="1167"/>
                </a:lnTo>
                <a:lnTo>
                  <a:pt x="862" y="1167"/>
                </a:lnTo>
                <a:lnTo>
                  <a:pt x="862" y="1194"/>
                </a:lnTo>
                <a:close/>
                <a:moveTo>
                  <a:pt x="807" y="1194"/>
                </a:moveTo>
                <a:lnTo>
                  <a:pt x="780" y="1194"/>
                </a:lnTo>
                <a:lnTo>
                  <a:pt x="780" y="1167"/>
                </a:lnTo>
                <a:lnTo>
                  <a:pt x="807" y="1167"/>
                </a:lnTo>
                <a:lnTo>
                  <a:pt x="807" y="1194"/>
                </a:lnTo>
                <a:close/>
                <a:moveTo>
                  <a:pt x="753" y="1194"/>
                </a:moveTo>
                <a:lnTo>
                  <a:pt x="725" y="1194"/>
                </a:lnTo>
                <a:lnTo>
                  <a:pt x="725" y="1167"/>
                </a:lnTo>
                <a:lnTo>
                  <a:pt x="753" y="1167"/>
                </a:lnTo>
                <a:lnTo>
                  <a:pt x="753" y="1194"/>
                </a:lnTo>
                <a:close/>
                <a:moveTo>
                  <a:pt x="698" y="1194"/>
                </a:moveTo>
                <a:lnTo>
                  <a:pt x="671" y="1194"/>
                </a:lnTo>
                <a:lnTo>
                  <a:pt x="671" y="1167"/>
                </a:lnTo>
                <a:lnTo>
                  <a:pt x="698" y="1167"/>
                </a:lnTo>
                <a:lnTo>
                  <a:pt x="698" y="1194"/>
                </a:lnTo>
                <a:close/>
                <a:moveTo>
                  <a:pt x="643" y="1194"/>
                </a:moveTo>
                <a:lnTo>
                  <a:pt x="616" y="1194"/>
                </a:lnTo>
                <a:lnTo>
                  <a:pt x="616" y="1167"/>
                </a:lnTo>
                <a:lnTo>
                  <a:pt x="643" y="1167"/>
                </a:lnTo>
                <a:lnTo>
                  <a:pt x="643" y="1194"/>
                </a:lnTo>
                <a:close/>
                <a:moveTo>
                  <a:pt x="589" y="1194"/>
                </a:moveTo>
                <a:lnTo>
                  <a:pt x="561" y="1194"/>
                </a:lnTo>
                <a:lnTo>
                  <a:pt x="561" y="1167"/>
                </a:lnTo>
                <a:lnTo>
                  <a:pt x="589" y="1167"/>
                </a:lnTo>
                <a:lnTo>
                  <a:pt x="589" y="1194"/>
                </a:lnTo>
                <a:close/>
                <a:moveTo>
                  <a:pt x="534" y="1194"/>
                </a:moveTo>
                <a:lnTo>
                  <a:pt x="507" y="1194"/>
                </a:lnTo>
                <a:lnTo>
                  <a:pt x="507" y="1167"/>
                </a:lnTo>
                <a:lnTo>
                  <a:pt x="534" y="1167"/>
                </a:lnTo>
                <a:lnTo>
                  <a:pt x="534" y="1194"/>
                </a:lnTo>
                <a:close/>
                <a:moveTo>
                  <a:pt x="479" y="1194"/>
                </a:moveTo>
                <a:lnTo>
                  <a:pt x="452" y="1194"/>
                </a:lnTo>
                <a:lnTo>
                  <a:pt x="452" y="1167"/>
                </a:lnTo>
                <a:lnTo>
                  <a:pt x="479" y="1167"/>
                </a:lnTo>
                <a:lnTo>
                  <a:pt x="479" y="1194"/>
                </a:lnTo>
                <a:close/>
                <a:moveTo>
                  <a:pt x="425" y="1194"/>
                </a:moveTo>
                <a:lnTo>
                  <a:pt x="398" y="1194"/>
                </a:lnTo>
                <a:lnTo>
                  <a:pt x="398" y="1167"/>
                </a:lnTo>
                <a:lnTo>
                  <a:pt x="425" y="1167"/>
                </a:lnTo>
                <a:lnTo>
                  <a:pt x="425" y="1194"/>
                </a:lnTo>
                <a:close/>
                <a:moveTo>
                  <a:pt x="370" y="1194"/>
                </a:moveTo>
                <a:lnTo>
                  <a:pt x="343" y="1194"/>
                </a:lnTo>
                <a:lnTo>
                  <a:pt x="343" y="1167"/>
                </a:lnTo>
                <a:lnTo>
                  <a:pt x="370" y="1167"/>
                </a:lnTo>
                <a:lnTo>
                  <a:pt x="370" y="1194"/>
                </a:lnTo>
                <a:close/>
                <a:moveTo>
                  <a:pt x="316" y="1194"/>
                </a:moveTo>
                <a:lnTo>
                  <a:pt x="288" y="1194"/>
                </a:lnTo>
                <a:lnTo>
                  <a:pt x="288" y="1167"/>
                </a:lnTo>
                <a:lnTo>
                  <a:pt x="316" y="1167"/>
                </a:lnTo>
                <a:lnTo>
                  <a:pt x="316" y="1194"/>
                </a:lnTo>
                <a:close/>
                <a:moveTo>
                  <a:pt x="261" y="1194"/>
                </a:moveTo>
                <a:lnTo>
                  <a:pt x="234" y="1194"/>
                </a:lnTo>
                <a:lnTo>
                  <a:pt x="234" y="1167"/>
                </a:lnTo>
                <a:lnTo>
                  <a:pt x="261" y="1167"/>
                </a:lnTo>
                <a:lnTo>
                  <a:pt x="261" y="1194"/>
                </a:lnTo>
                <a:close/>
                <a:moveTo>
                  <a:pt x="206" y="1194"/>
                </a:moveTo>
                <a:lnTo>
                  <a:pt x="179" y="1194"/>
                </a:lnTo>
                <a:lnTo>
                  <a:pt x="179" y="1167"/>
                </a:lnTo>
                <a:lnTo>
                  <a:pt x="206" y="1167"/>
                </a:lnTo>
                <a:lnTo>
                  <a:pt x="206" y="1194"/>
                </a:lnTo>
                <a:close/>
                <a:moveTo>
                  <a:pt x="152" y="1194"/>
                </a:moveTo>
                <a:lnTo>
                  <a:pt x="124" y="1194"/>
                </a:lnTo>
                <a:lnTo>
                  <a:pt x="124" y="1167"/>
                </a:lnTo>
                <a:lnTo>
                  <a:pt x="152" y="1167"/>
                </a:lnTo>
                <a:lnTo>
                  <a:pt x="152" y="1194"/>
                </a:lnTo>
                <a:close/>
                <a:moveTo>
                  <a:pt x="97" y="1194"/>
                </a:moveTo>
                <a:lnTo>
                  <a:pt x="70" y="1194"/>
                </a:lnTo>
                <a:lnTo>
                  <a:pt x="70" y="1167"/>
                </a:lnTo>
                <a:lnTo>
                  <a:pt x="97" y="1167"/>
                </a:lnTo>
                <a:lnTo>
                  <a:pt x="97" y="1194"/>
                </a:lnTo>
                <a:close/>
                <a:moveTo>
                  <a:pt x="42" y="1194"/>
                </a:moveTo>
                <a:lnTo>
                  <a:pt x="15" y="1194"/>
                </a:lnTo>
                <a:lnTo>
                  <a:pt x="15" y="1167"/>
                </a:lnTo>
                <a:lnTo>
                  <a:pt x="42" y="1167"/>
                </a:lnTo>
                <a:lnTo>
                  <a:pt x="42" y="1194"/>
                </a:lnTo>
                <a:close/>
              </a:path>
            </a:pathLst>
          </a:custGeom>
          <a:solidFill>
            <a:srgbClr val="ED7D31"/>
          </a:solidFill>
          <a:ln w="0" cap="flat">
            <a:solidFill>
              <a:srgbClr val="ED7D3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19" name="Freeform 35">
            <a:extLst>
              <a:ext uri="{FF2B5EF4-FFF2-40B4-BE49-F238E27FC236}">
                <a16:creationId xmlns:a16="http://schemas.microsoft.com/office/drawing/2014/main" id="{3EEE5220-89C7-471D-8580-B3BAC0E682AE}"/>
              </a:ext>
            </a:extLst>
          </p:cNvPr>
          <p:cNvSpPr>
            <a:spLocks noEditPoints="1"/>
          </p:cNvSpPr>
          <p:nvPr/>
        </p:nvSpPr>
        <p:spPr bwMode="auto">
          <a:xfrm>
            <a:off x="2383156" y="2009458"/>
            <a:ext cx="1947863" cy="552450"/>
          </a:xfrm>
          <a:custGeom>
            <a:avLst/>
            <a:gdLst>
              <a:gd name="T0" fmla="*/ 0 w 1227"/>
              <a:gd name="T1" fmla="*/ 335 h 348"/>
              <a:gd name="T2" fmla="*/ 0 w 1227"/>
              <a:gd name="T3" fmla="*/ 280 h 348"/>
              <a:gd name="T4" fmla="*/ 0 w 1227"/>
              <a:gd name="T5" fmla="*/ 225 h 348"/>
              <a:gd name="T6" fmla="*/ 0 w 1227"/>
              <a:gd name="T7" fmla="*/ 171 h 348"/>
              <a:gd name="T8" fmla="*/ 0 w 1227"/>
              <a:gd name="T9" fmla="*/ 116 h 348"/>
              <a:gd name="T10" fmla="*/ 0 w 1227"/>
              <a:gd name="T11" fmla="*/ 62 h 348"/>
              <a:gd name="T12" fmla="*/ 21 w 1227"/>
              <a:gd name="T13" fmla="*/ 0 h 348"/>
              <a:gd name="T14" fmla="*/ 76 w 1227"/>
              <a:gd name="T15" fmla="*/ 0 h 348"/>
              <a:gd name="T16" fmla="*/ 130 w 1227"/>
              <a:gd name="T17" fmla="*/ 0 h 348"/>
              <a:gd name="T18" fmla="*/ 185 w 1227"/>
              <a:gd name="T19" fmla="*/ 0 h 348"/>
              <a:gd name="T20" fmla="*/ 239 w 1227"/>
              <a:gd name="T21" fmla="*/ 0 h 348"/>
              <a:gd name="T22" fmla="*/ 294 w 1227"/>
              <a:gd name="T23" fmla="*/ 0 h 348"/>
              <a:gd name="T24" fmla="*/ 349 w 1227"/>
              <a:gd name="T25" fmla="*/ 0 h 348"/>
              <a:gd name="T26" fmla="*/ 403 w 1227"/>
              <a:gd name="T27" fmla="*/ 0 h 348"/>
              <a:gd name="T28" fmla="*/ 458 w 1227"/>
              <a:gd name="T29" fmla="*/ 0 h 348"/>
              <a:gd name="T30" fmla="*/ 513 w 1227"/>
              <a:gd name="T31" fmla="*/ 0 h 348"/>
              <a:gd name="T32" fmla="*/ 567 w 1227"/>
              <a:gd name="T33" fmla="*/ 0 h 348"/>
              <a:gd name="T34" fmla="*/ 622 w 1227"/>
              <a:gd name="T35" fmla="*/ 0 h 348"/>
              <a:gd name="T36" fmla="*/ 677 w 1227"/>
              <a:gd name="T37" fmla="*/ 0 h 348"/>
              <a:gd name="T38" fmla="*/ 731 w 1227"/>
              <a:gd name="T39" fmla="*/ 0 h 348"/>
              <a:gd name="T40" fmla="*/ 786 w 1227"/>
              <a:gd name="T41" fmla="*/ 0 h 348"/>
              <a:gd name="T42" fmla="*/ 841 w 1227"/>
              <a:gd name="T43" fmla="*/ 0 h 348"/>
              <a:gd name="T44" fmla="*/ 895 w 1227"/>
              <a:gd name="T45" fmla="*/ 0 h 348"/>
              <a:gd name="T46" fmla="*/ 950 w 1227"/>
              <a:gd name="T47" fmla="*/ 0 h 348"/>
              <a:gd name="T48" fmla="*/ 1004 w 1227"/>
              <a:gd name="T49" fmla="*/ 0 h 348"/>
              <a:gd name="T50" fmla="*/ 1059 w 1227"/>
              <a:gd name="T51" fmla="*/ 0 h 348"/>
              <a:gd name="T52" fmla="*/ 1114 w 1227"/>
              <a:gd name="T53" fmla="*/ 0 h 348"/>
              <a:gd name="T54" fmla="*/ 1168 w 1227"/>
              <a:gd name="T55" fmla="*/ 0 h 348"/>
              <a:gd name="T56" fmla="*/ 1227 w 1227"/>
              <a:gd name="T57" fmla="*/ 24 h 348"/>
              <a:gd name="T58" fmla="*/ 1227 w 1227"/>
              <a:gd name="T59" fmla="*/ 78 h 348"/>
              <a:gd name="T60" fmla="*/ 1227 w 1227"/>
              <a:gd name="T61" fmla="*/ 133 h 348"/>
              <a:gd name="T62" fmla="*/ 1227 w 1227"/>
              <a:gd name="T63" fmla="*/ 187 h 348"/>
              <a:gd name="T64" fmla="*/ 1227 w 1227"/>
              <a:gd name="T65" fmla="*/ 242 h 348"/>
              <a:gd name="T66" fmla="*/ 1227 w 1227"/>
              <a:gd name="T67" fmla="*/ 297 h 348"/>
              <a:gd name="T68" fmla="*/ 1197 w 1227"/>
              <a:gd name="T69" fmla="*/ 348 h 348"/>
              <a:gd name="T70" fmla="*/ 1142 w 1227"/>
              <a:gd name="T71" fmla="*/ 348 h 348"/>
              <a:gd name="T72" fmla="*/ 1088 w 1227"/>
              <a:gd name="T73" fmla="*/ 348 h 348"/>
              <a:gd name="T74" fmla="*/ 1033 w 1227"/>
              <a:gd name="T75" fmla="*/ 348 h 348"/>
              <a:gd name="T76" fmla="*/ 978 w 1227"/>
              <a:gd name="T77" fmla="*/ 348 h 348"/>
              <a:gd name="T78" fmla="*/ 924 w 1227"/>
              <a:gd name="T79" fmla="*/ 348 h 348"/>
              <a:gd name="T80" fmla="*/ 869 w 1227"/>
              <a:gd name="T81" fmla="*/ 348 h 348"/>
              <a:gd name="T82" fmla="*/ 814 w 1227"/>
              <a:gd name="T83" fmla="*/ 348 h 348"/>
              <a:gd name="T84" fmla="*/ 760 w 1227"/>
              <a:gd name="T85" fmla="*/ 348 h 348"/>
              <a:gd name="T86" fmla="*/ 705 w 1227"/>
              <a:gd name="T87" fmla="*/ 348 h 348"/>
              <a:gd name="T88" fmla="*/ 650 w 1227"/>
              <a:gd name="T89" fmla="*/ 348 h 348"/>
              <a:gd name="T90" fmla="*/ 596 w 1227"/>
              <a:gd name="T91" fmla="*/ 348 h 348"/>
              <a:gd name="T92" fmla="*/ 541 w 1227"/>
              <a:gd name="T93" fmla="*/ 348 h 348"/>
              <a:gd name="T94" fmla="*/ 487 w 1227"/>
              <a:gd name="T95" fmla="*/ 348 h 348"/>
              <a:gd name="T96" fmla="*/ 432 w 1227"/>
              <a:gd name="T97" fmla="*/ 348 h 348"/>
              <a:gd name="T98" fmla="*/ 377 w 1227"/>
              <a:gd name="T99" fmla="*/ 348 h 348"/>
              <a:gd name="T100" fmla="*/ 323 w 1227"/>
              <a:gd name="T101" fmla="*/ 348 h 348"/>
              <a:gd name="T102" fmla="*/ 268 w 1227"/>
              <a:gd name="T103" fmla="*/ 348 h 348"/>
              <a:gd name="T104" fmla="*/ 213 w 1227"/>
              <a:gd name="T105" fmla="*/ 348 h 348"/>
              <a:gd name="T106" fmla="*/ 159 w 1227"/>
              <a:gd name="T107" fmla="*/ 348 h 348"/>
              <a:gd name="T108" fmla="*/ 104 w 1227"/>
              <a:gd name="T109" fmla="*/ 348 h 348"/>
              <a:gd name="T110" fmla="*/ 49 w 1227"/>
              <a:gd name="T111" fmla="*/ 348 h 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27" h="348">
                <a:moveTo>
                  <a:pt x="0" y="335"/>
                </a:moveTo>
                <a:lnTo>
                  <a:pt x="0" y="307"/>
                </a:lnTo>
                <a:lnTo>
                  <a:pt x="27" y="307"/>
                </a:lnTo>
                <a:lnTo>
                  <a:pt x="27" y="335"/>
                </a:lnTo>
                <a:lnTo>
                  <a:pt x="0" y="335"/>
                </a:lnTo>
                <a:close/>
                <a:moveTo>
                  <a:pt x="0" y="280"/>
                </a:moveTo>
                <a:lnTo>
                  <a:pt x="0" y="253"/>
                </a:lnTo>
                <a:lnTo>
                  <a:pt x="27" y="253"/>
                </a:lnTo>
                <a:lnTo>
                  <a:pt x="27" y="280"/>
                </a:lnTo>
                <a:lnTo>
                  <a:pt x="0" y="280"/>
                </a:lnTo>
                <a:close/>
                <a:moveTo>
                  <a:pt x="0" y="225"/>
                </a:moveTo>
                <a:lnTo>
                  <a:pt x="0" y="198"/>
                </a:lnTo>
                <a:lnTo>
                  <a:pt x="27" y="198"/>
                </a:lnTo>
                <a:lnTo>
                  <a:pt x="27" y="225"/>
                </a:lnTo>
                <a:lnTo>
                  <a:pt x="0" y="225"/>
                </a:lnTo>
                <a:close/>
                <a:moveTo>
                  <a:pt x="0" y="171"/>
                </a:moveTo>
                <a:lnTo>
                  <a:pt x="0" y="143"/>
                </a:lnTo>
                <a:lnTo>
                  <a:pt x="27" y="143"/>
                </a:lnTo>
                <a:lnTo>
                  <a:pt x="27" y="171"/>
                </a:lnTo>
                <a:lnTo>
                  <a:pt x="0" y="171"/>
                </a:lnTo>
                <a:close/>
                <a:moveTo>
                  <a:pt x="0" y="116"/>
                </a:moveTo>
                <a:lnTo>
                  <a:pt x="0" y="89"/>
                </a:lnTo>
                <a:lnTo>
                  <a:pt x="27" y="89"/>
                </a:lnTo>
                <a:lnTo>
                  <a:pt x="27" y="116"/>
                </a:lnTo>
                <a:lnTo>
                  <a:pt x="0" y="116"/>
                </a:lnTo>
                <a:close/>
                <a:moveTo>
                  <a:pt x="0" y="62"/>
                </a:moveTo>
                <a:lnTo>
                  <a:pt x="0" y="34"/>
                </a:lnTo>
                <a:lnTo>
                  <a:pt x="27" y="34"/>
                </a:lnTo>
                <a:lnTo>
                  <a:pt x="27" y="62"/>
                </a:lnTo>
                <a:lnTo>
                  <a:pt x="0" y="62"/>
                </a:lnTo>
                <a:close/>
                <a:moveTo>
                  <a:pt x="21" y="0"/>
                </a:moveTo>
                <a:lnTo>
                  <a:pt x="48" y="0"/>
                </a:lnTo>
                <a:lnTo>
                  <a:pt x="48" y="28"/>
                </a:lnTo>
                <a:lnTo>
                  <a:pt x="21" y="28"/>
                </a:lnTo>
                <a:lnTo>
                  <a:pt x="21" y="0"/>
                </a:lnTo>
                <a:close/>
                <a:moveTo>
                  <a:pt x="76" y="0"/>
                </a:moveTo>
                <a:lnTo>
                  <a:pt x="103" y="0"/>
                </a:lnTo>
                <a:lnTo>
                  <a:pt x="103" y="28"/>
                </a:lnTo>
                <a:lnTo>
                  <a:pt x="76" y="28"/>
                </a:lnTo>
                <a:lnTo>
                  <a:pt x="76" y="0"/>
                </a:lnTo>
                <a:close/>
                <a:moveTo>
                  <a:pt x="130" y="0"/>
                </a:moveTo>
                <a:lnTo>
                  <a:pt x="158" y="0"/>
                </a:lnTo>
                <a:lnTo>
                  <a:pt x="158" y="28"/>
                </a:lnTo>
                <a:lnTo>
                  <a:pt x="130" y="28"/>
                </a:lnTo>
                <a:lnTo>
                  <a:pt x="130" y="0"/>
                </a:lnTo>
                <a:close/>
                <a:moveTo>
                  <a:pt x="185" y="0"/>
                </a:moveTo>
                <a:lnTo>
                  <a:pt x="212" y="0"/>
                </a:lnTo>
                <a:lnTo>
                  <a:pt x="212" y="28"/>
                </a:lnTo>
                <a:lnTo>
                  <a:pt x="185" y="28"/>
                </a:lnTo>
                <a:lnTo>
                  <a:pt x="185" y="0"/>
                </a:lnTo>
                <a:close/>
                <a:moveTo>
                  <a:pt x="239" y="0"/>
                </a:moveTo>
                <a:lnTo>
                  <a:pt x="267" y="0"/>
                </a:lnTo>
                <a:lnTo>
                  <a:pt x="267" y="28"/>
                </a:lnTo>
                <a:lnTo>
                  <a:pt x="239" y="28"/>
                </a:lnTo>
                <a:lnTo>
                  <a:pt x="239" y="0"/>
                </a:lnTo>
                <a:close/>
                <a:moveTo>
                  <a:pt x="294" y="0"/>
                </a:moveTo>
                <a:lnTo>
                  <a:pt x="321" y="0"/>
                </a:lnTo>
                <a:lnTo>
                  <a:pt x="321" y="28"/>
                </a:lnTo>
                <a:lnTo>
                  <a:pt x="294" y="28"/>
                </a:lnTo>
                <a:lnTo>
                  <a:pt x="294" y="0"/>
                </a:lnTo>
                <a:close/>
                <a:moveTo>
                  <a:pt x="349" y="0"/>
                </a:moveTo>
                <a:lnTo>
                  <a:pt x="376" y="0"/>
                </a:lnTo>
                <a:lnTo>
                  <a:pt x="376" y="28"/>
                </a:lnTo>
                <a:lnTo>
                  <a:pt x="349" y="28"/>
                </a:lnTo>
                <a:lnTo>
                  <a:pt x="349" y="0"/>
                </a:lnTo>
                <a:close/>
                <a:moveTo>
                  <a:pt x="403" y="0"/>
                </a:moveTo>
                <a:lnTo>
                  <a:pt x="431" y="0"/>
                </a:lnTo>
                <a:lnTo>
                  <a:pt x="431" y="28"/>
                </a:lnTo>
                <a:lnTo>
                  <a:pt x="403" y="28"/>
                </a:lnTo>
                <a:lnTo>
                  <a:pt x="403" y="0"/>
                </a:lnTo>
                <a:close/>
                <a:moveTo>
                  <a:pt x="458" y="0"/>
                </a:moveTo>
                <a:lnTo>
                  <a:pt x="485" y="0"/>
                </a:lnTo>
                <a:lnTo>
                  <a:pt x="485" y="28"/>
                </a:lnTo>
                <a:lnTo>
                  <a:pt x="458" y="28"/>
                </a:lnTo>
                <a:lnTo>
                  <a:pt x="458" y="0"/>
                </a:lnTo>
                <a:close/>
                <a:moveTo>
                  <a:pt x="513" y="0"/>
                </a:moveTo>
                <a:lnTo>
                  <a:pt x="540" y="0"/>
                </a:lnTo>
                <a:lnTo>
                  <a:pt x="540" y="28"/>
                </a:lnTo>
                <a:lnTo>
                  <a:pt x="513" y="28"/>
                </a:lnTo>
                <a:lnTo>
                  <a:pt x="513" y="0"/>
                </a:lnTo>
                <a:close/>
                <a:moveTo>
                  <a:pt x="567" y="0"/>
                </a:moveTo>
                <a:lnTo>
                  <a:pt x="595" y="0"/>
                </a:lnTo>
                <a:lnTo>
                  <a:pt x="595" y="28"/>
                </a:lnTo>
                <a:lnTo>
                  <a:pt x="567" y="28"/>
                </a:lnTo>
                <a:lnTo>
                  <a:pt x="567" y="0"/>
                </a:lnTo>
                <a:close/>
                <a:moveTo>
                  <a:pt x="622" y="0"/>
                </a:moveTo>
                <a:lnTo>
                  <a:pt x="649" y="0"/>
                </a:lnTo>
                <a:lnTo>
                  <a:pt x="649" y="28"/>
                </a:lnTo>
                <a:lnTo>
                  <a:pt x="622" y="28"/>
                </a:lnTo>
                <a:lnTo>
                  <a:pt x="622" y="0"/>
                </a:lnTo>
                <a:close/>
                <a:moveTo>
                  <a:pt x="677" y="0"/>
                </a:moveTo>
                <a:lnTo>
                  <a:pt x="704" y="0"/>
                </a:lnTo>
                <a:lnTo>
                  <a:pt x="704" y="28"/>
                </a:lnTo>
                <a:lnTo>
                  <a:pt x="677" y="28"/>
                </a:lnTo>
                <a:lnTo>
                  <a:pt x="677" y="0"/>
                </a:lnTo>
                <a:close/>
                <a:moveTo>
                  <a:pt x="731" y="0"/>
                </a:moveTo>
                <a:lnTo>
                  <a:pt x="759" y="0"/>
                </a:lnTo>
                <a:lnTo>
                  <a:pt x="759" y="28"/>
                </a:lnTo>
                <a:lnTo>
                  <a:pt x="731" y="28"/>
                </a:lnTo>
                <a:lnTo>
                  <a:pt x="731" y="0"/>
                </a:lnTo>
                <a:close/>
                <a:moveTo>
                  <a:pt x="786" y="0"/>
                </a:moveTo>
                <a:lnTo>
                  <a:pt x="813" y="0"/>
                </a:lnTo>
                <a:lnTo>
                  <a:pt x="813" y="28"/>
                </a:lnTo>
                <a:lnTo>
                  <a:pt x="786" y="28"/>
                </a:lnTo>
                <a:lnTo>
                  <a:pt x="786" y="0"/>
                </a:lnTo>
                <a:close/>
                <a:moveTo>
                  <a:pt x="841" y="0"/>
                </a:moveTo>
                <a:lnTo>
                  <a:pt x="868" y="0"/>
                </a:lnTo>
                <a:lnTo>
                  <a:pt x="868" y="28"/>
                </a:lnTo>
                <a:lnTo>
                  <a:pt x="841" y="28"/>
                </a:lnTo>
                <a:lnTo>
                  <a:pt x="841" y="0"/>
                </a:lnTo>
                <a:close/>
                <a:moveTo>
                  <a:pt x="895" y="0"/>
                </a:moveTo>
                <a:lnTo>
                  <a:pt x="922" y="0"/>
                </a:lnTo>
                <a:lnTo>
                  <a:pt x="922" y="28"/>
                </a:lnTo>
                <a:lnTo>
                  <a:pt x="895" y="28"/>
                </a:lnTo>
                <a:lnTo>
                  <a:pt x="895" y="0"/>
                </a:lnTo>
                <a:close/>
                <a:moveTo>
                  <a:pt x="950" y="0"/>
                </a:moveTo>
                <a:lnTo>
                  <a:pt x="977" y="0"/>
                </a:lnTo>
                <a:lnTo>
                  <a:pt x="977" y="28"/>
                </a:lnTo>
                <a:lnTo>
                  <a:pt x="950" y="28"/>
                </a:lnTo>
                <a:lnTo>
                  <a:pt x="950" y="0"/>
                </a:lnTo>
                <a:close/>
                <a:moveTo>
                  <a:pt x="1004" y="0"/>
                </a:moveTo>
                <a:lnTo>
                  <a:pt x="1032" y="0"/>
                </a:lnTo>
                <a:lnTo>
                  <a:pt x="1032" y="28"/>
                </a:lnTo>
                <a:lnTo>
                  <a:pt x="1004" y="28"/>
                </a:lnTo>
                <a:lnTo>
                  <a:pt x="1004" y="0"/>
                </a:lnTo>
                <a:close/>
                <a:moveTo>
                  <a:pt x="1059" y="0"/>
                </a:moveTo>
                <a:lnTo>
                  <a:pt x="1086" y="0"/>
                </a:lnTo>
                <a:lnTo>
                  <a:pt x="1086" y="28"/>
                </a:lnTo>
                <a:lnTo>
                  <a:pt x="1059" y="28"/>
                </a:lnTo>
                <a:lnTo>
                  <a:pt x="1059" y="0"/>
                </a:lnTo>
                <a:close/>
                <a:moveTo>
                  <a:pt x="1114" y="0"/>
                </a:moveTo>
                <a:lnTo>
                  <a:pt x="1141" y="0"/>
                </a:lnTo>
                <a:lnTo>
                  <a:pt x="1141" y="28"/>
                </a:lnTo>
                <a:lnTo>
                  <a:pt x="1114" y="28"/>
                </a:lnTo>
                <a:lnTo>
                  <a:pt x="1114" y="0"/>
                </a:lnTo>
                <a:close/>
                <a:moveTo>
                  <a:pt x="1168" y="0"/>
                </a:moveTo>
                <a:lnTo>
                  <a:pt x="1196" y="0"/>
                </a:lnTo>
                <a:lnTo>
                  <a:pt x="1196" y="28"/>
                </a:lnTo>
                <a:lnTo>
                  <a:pt x="1168" y="28"/>
                </a:lnTo>
                <a:lnTo>
                  <a:pt x="1168" y="0"/>
                </a:lnTo>
                <a:close/>
                <a:moveTo>
                  <a:pt x="1227" y="24"/>
                </a:moveTo>
                <a:lnTo>
                  <a:pt x="1227" y="51"/>
                </a:lnTo>
                <a:lnTo>
                  <a:pt x="1200" y="51"/>
                </a:lnTo>
                <a:lnTo>
                  <a:pt x="1200" y="24"/>
                </a:lnTo>
                <a:lnTo>
                  <a:pt x="1227" y="24"/>
                </a:lnTo>
                <a:close/>
                <a:moveTo>
                  <a:pt x="1227" y="78"/>
                </a:moveTo>
                <a:lnTo>
                  <a:pt x="1227" y="105"/>
                </a:lnTo>
                <a:lnTo>
                  <a:pt x="1200" y="105"/>
                </a:lnTo>
                <a:lnTo>
                  <a:pt x="1200" y="78"/>
                </a:lnTo>
                <a:lnTo>
                  <a:pt x="1227" y="78"/>
                </a:lnTo>
                <a:close/>
                <a:moveTo>
                  <a:pt x="1227" y="133"/>
                </a:moveTo>
                <a:lnTo>
                  <a:pt x="1227" y="160"/>
                </a:lnTo>
                <a:lnTo>
                  <a:pt x="1200" y="160"/>
                </a:lnTo>
                <a:lnTo>
                  <a:pt x="1200" y="133"/>
                </a:lnTo>
                <a:lnTo>
                  <a:pt x="1227" y="133"/>
                </a:lnTo>
                <a:close/>
                <a:moveTo>
                  <a:pt x="1227" y="187"/>
                </a:moveTo>
                <a:lnTo>
                  <a:pt x="1227" y="215"/>
                </a:lnTo>
                <a:lnTo>
                  <a:pt x="1200" y="215"/>
                </a:lnTo>
                <a:lnTo>
                  <a:pt x="1200" y="187"/>
                </a:lnTo>
                <a:lnTo>
                  <a:pt x="1227" y="187"/>
                </a:lnTo>
                <a:close/>
                <a:moveTo>
                  <a:pt x="1227" y="242"/>
                </a:moveTo>
                <a:lnTo>
                  <a:pt x="1227" y="269"/>
                </a:lnTo>
                <a:lnTo>
                  <a:pt x="1200" y="269"/>
                </a:lnTo>
                <a:lnTo>
                  <a:pt x="1200" y="242"/>
                </a:lnTo>
                <a:lnTo>
                  <a:pt x="1227" y="242"/>
                </a:lnTo>
                <a:close/>
                <a:moveTo>
                  <a:pt x="1227" y="297"/>
                </a:moveTo>
                <a:lnTo>
                  <a:pt x="1227" y="324"/>
                </a:lnTo>
                <a:lnTo>
                  <a:pt x="1200" y="324"/>
                </a:lnTo>
                <a:lnTo>
                  <a:pt x="1200" y="297"/>
                </a:lnTo>
                <a:lnTo>
                  <a:pt x="1227" y="297"/>
                </a:lnTo>
                <a:close/>
                <a:moveTo>
                  <a:pt x="1197" y="348"/>
                </a:moveTo>
                <a:lnTo>
                  <a:pt x="1170" y="348"/>
                </a:lnTo>
                <a:lnTo>
                  <a:pt x="1170" y="321"/>
                </a:lnTo>
                <a:lnTo>
                  <a:pt x="1197" y="321"/>
                </a:lnTo>
                <a:lnTo>
                  <a:pt x="1197" y="348"/>
                </a:lnTo>
                <a:close/>
                <a:moveTo>
                  <a:pt x="1142" y="348"/>
                </a:moveTo>
                <a:lnTo>
                  <a:pt x="1115" y="348"/>
                </a:lnTo>
                <a:lnTo>
                  <a:pt x="1115" y="321"/>
                </a:lnTo>
                <a:lnTo>
                  <a:pt x="1142" y="321"/>
                </a:lnTo>
                <a:lnTo>
                  <a:pt x="1142" y="348"/>
                </a:lnTo>
                <a:close/>
                <a:moveTo>
                  <a:pt x="1088" y="348"/>
                </a:moveTo>
                <a:lnTo>
                  <a:pt x="1060" y="348"/>
                </a:lnTo>
                <a:lnTo>
                  <a:pt x="1060" y="321"/>
                </a:lnTo>
                <a:lnTo>
                  <a:pt x="1088" y="321"/>
                </a:lnTo>
                <a:lnTo>
                  <a:pt x="1088" y="348"/>
                </a:lnTo>
                <a:close/>
                <a:moveTo>
                  <a:pt x="1033" y="348"/>
                </a:moveTo>
                <a:lnTo>
                  <a:pt x="1006" y="348"/>
                </a:lnTo>
                <a:lnTo>
                  <a:pt x="1006" y="321"/>
                </a:lnTo>
                <a:lnTo>
                  <a:pt x="1033" y="321"/>
                </a:lnTo>
                <a:lnTo>
                  <a:pt x="1033" y="348"/>
                </a:lnTo>
                <a:close/>
                <a:moveTo>
                  <a:pt x="978" y="348"/>
                </a:moveTo>
                <a:lnTo>
                  <a:pt x="951" y="348"/>
                </a:lnTo>
                <a:lnTo>
                  <a:pt x="951" y="321"/>
                </a:lnTo>
                <a:lnTo>
                  <a:pt x="978" y="321"/>
                </a:lnTo>
                <a:lnTo>
                  <a:pt x="978" y="348"/>
                </a:lnTo>
                <a:close/>
                <a:moveTo>
                  <a:pt x="924" y="348"/>
                </a:moveTo>
                <a:lnTo>
                  <a:pt x="896" y="348"/>
                </a:lnTo>
                <a:lnTo>
                  <a:pt x="896" y="321"/>
                </a:lnTo>
                <a:lnTo>
                  <a:pt x="924" y="321"/>
                </a:lnTo>
                <a:lnTo>
                  <a:pt x="924" y="348"/>
                </a:lnTo>
                <a:close/>
                <a:moveTo>
                  <a:pt x="869" y="348"/>
                </a:moveTo>
                <a:lnTo>
                  <a:pt x="842" y="348"/>
                </a:lnTo>
                <a:lnTo>
                  <a:pt x="842" y="321"/>
                </a:lnTo>
                <a:lnTo>
                  <a:pt x="869" y="321"/>
                </a:lnTo>
                <a:lnTo>
                  <a:pt x="869" y="348"/>
                </a:lnTo>
                <a:close/>
                <a:moveTo>
                  <a:pt x="814" y="348"/>
                </a:moveTo>
                <a:lnTo>
                  <a:pt x="787" y="348"/>
                </a:lnTo>
                <a:lnTo>
                  <a:pt x="787" y="321"/>
                </a:lnTo>
                <a:lnTo>
                  <a:pt x="814" y="321"/>
                </a:lnTo>
                <a:lnTo>
                  <a:pt x="814" y="348"/>
                </a:lnTo>
                <a:close/>
                <a:moveTo>
                  <a:pt x="760" y="348"/>
                </a:moveTo>
                <a:lnTo>
                  <a:pt x="732" y="348"/>
                </a:lnTo>
                <a:lnTo>
                  <a:pt x="732" y="321"/>
                </a:lnTo>
                <a:lnTo>
                  <a:pt x="760" y="321"/>
                </a:lnTo>
                <a:lnTo>
                  <a:pt x="760" y="348"/>
                </a:lnTo>
                <a:close/>
                <a:moveTo>
                  <a:pt x="705" y="348"/>
                </a:moveTo>
                <a:lnTo>
                  <a:pt x="678" y="348"/>
                </a:lnTo>
                <a:lnTo>
                  <a:pt x="678" y="321"/>
                </a:lnTo>
                <a:lnTo>
                  <a:pt x="705" y="321"/>
                </a:lnTo>
                <a:lnTo>
                  <a:pt x="705" y="348"/>
                </a:lnTo>
                <a:close/>
                <a:moveTo>
                  <a:pt x="650" y="348"/>
                </a:moveTo>
                <a:lnTo>
                  <a:pt x="623" y="348"/>
                </a:lnTo>
                <a:lnTo>
                  <a:pt x="623" y="321"/>
                </a:lnTo>
                <a:lnTo>
                  <a:pt x="650" y="321"/>
                </a:lnTo>
                <a:lnTo>
                  <a:pt x="650" y="348"/>
                </a:lnTo>
                <a:close/>
                <a:moveTo>
                  <a:pt x="596" y="348"/>
                </a:moveTo>
                <a:lnTo>
                  <a:pt x="569" y="348"/>
                </a:lnTo>
                <a:lnTo>
                  <a:pt x="569" y="321"/>
                </a:lnTo>
                <a:lnTo>
                  <a:pt x="596" y="321"/>
                </a:lnTo>
                <a:lnTo>
                  <a:pt x="596" y="348"/>
                </a:lnTo>
                <a:close/>
                <a:moveTo>
                  <a:pt x="541" y="348"/>
                </a:moveTo>
                <a:lnTo>
                  <a:pt x="514" y="348"/>
                </a:lnTo>
                <a:lnTo>
                  <a:pt x="514" y="321"/>
                </a:lnTo>
                <a:lnTo>
                  <a:pt x="541" y="321"/>
                </a:lnTo>
                <a:lnTo>
                  <a:pt x="541" y="348"/>
                </a:lnTo>
                <a:close/>
                <a:moveTo>
                  <a:pt x="487" y="348"/>
                </a:moveTo>
                <a:lnTo>
                  <a:pt x="459" y="348"/>
                </a:lnTo>
                <a:lnTo>
                  <a:pt x="459" y="321"/>
                </a:lnTo>
                <a:lnTo>
                  <a:pt x="487" y="321"/>
                </a:lnTo>
                <a:lnTo>
                  <a:pt x="487" y="348"/>
                </a:lnTo>
                <a:close/>
                <a:moveTo>
                  <a:pt x="432" y="348"/>
                </a:moveTo>
                <a:lnTo>
                  <a:pt x="405" y="348"/>
                </a:lnTo>
                <a:lnTo>
                  <a:pt x="405" y="321"/>
                </a:lnTo>
                <a:lnTo>
                  <a:pt x="432" y="321"/>
                </a:lnTo>
                <a:lnTo>
                  <a:pt x="432" y="348"/>
                </a:lnTo>
                <a:close/>
                <a:moveTo>
                  <a:pt x="377" y="348"/>
                </a:moveTo>
                <a:lnTo>
                  <a:pt x="350" y="348"/>
                </a:lnTo>
                <a:lnTo>
                  <a:pt x="350" y="321"/>
                </a:lnTo>
                <a:lnTo>
                  <a:pt x="377" y="321"/>
                </a:lnTo>
                <a:lnTo>
                  <a:pt x="377" y="348"/>
                </a:lnTo>
                <a:close/>
                <a:moveTo>
                  <a:pt x="323" y="348"/>
                </a:moveTo>
                <a:lnTo>
                  <a:pt x="295" y="348"/>
                </a:lnTo>
                <a:lnTo>
                  <a:pt x="295" y="321"/>
                </a:lnTo>
                <a:lnTo>
                  <a:pt x="323" y="321"/>
                </a:lnTo>
                <a:lnTo>
                  <a:pt x="323" y="348"/>
                </a:lnTo>
                <a:close/>
                <a:moveTo>
                  <a:pt x="268" y="348"/>
                </a:moveTo>
                <a:lnTo>
                  <a:pt x="241" y="348"/>
                </a:lnTo>
                <a:lnTo>
                  <a:pt x="241" y="321"/>
                </a:lnTo>
                <a:lnTo>
                  <a:pt x="268" y="321"/>
                </a:lnTo>
                <a:lnTo>
                  <a:pt x="268" y="348"/>
                </a:lnTo>
                <a:close/>
                <a:moveTo>
                  <a:pt x="213" y="348"/>
                </a:moveTo>
                <a:lnTo>
                  <a:pt x="186" y="348"/>
                </a:lnTo>
                <a:lnTo>
                  <a:pt x="186" y="321"/>
                </a:lnTo>
                <a:lnTo>
                  <a:pt x="213" y="321"/>
                </a:lnTo>
                <a:lnTo>
                  <a:pt x="213" y="348"/>
                </a:lnTo>
                <a:close/>
                <a:moveTo>
                  <a:pt x="159" y="348"/>
                </a:moveTo>
                <a:lnTo>
                  <a:pt x="131" y="348"/>
                </a:lnTo>
                <a:lnTo>
                  <a:pt x="131" y="321"/>
                </a:lnTo>
                <a:lnTo>
                  <a:pt x="159" y="321"/>
                </a:lnTo>
                <a:lnTo>
                  <a:pt x="159" y="348"/>
                </a:lnTo>
                <a:close/>
                <a:moveTo>
                  <a:pt x="104" y="348"/>
                </a:moveTo>
                <a:lnTo>
                  <a:pt x="77" y="348"/>
                </a:lnTo>
                <a:lnTo>
                  <a:pt x="77" y="321"/>
                </a:lnTo>
                <a:lnTo>
                  <a:pt x="104" y="321"/>
                </a:lnTo>
                <a:lnTo>
                  <a:pt x="104" y="348"/>
                </a:lnTo>
                <a:close/>
                <a:moveTo>
                  <a:pt x="49" y="348"/>
                </a:moveTo>
                <a:lnTo>
                  <a:pt x="22" y="348"/>
                </a:lnTo>
                <a:lnTo>
                  <a:pt x="22" y="321"/>
                </a:lnTo>
                <a:lnTo>
                  <a:pt x="49" y="321"/>
                </a:lnTo>
                <a:lnTo>
                  <a:pt x="49" y="348"/>
                </a:lnTo>
                <a:close/>
              </a:path>
            </a:pathLst>
          </a:custGeom>
          <a:solidFill>
            <a:srgbClr val="AFABAB"/>
          </a:solidFill>
          <a:ln w="0" cap="flat">
            <a:solidFill>
              <a:srgbClr val="AFABA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20" name="Freeform 10">
            <a:extLst>
              <a:ext uri="{FF2B5EF4-FFF2-40B4-BE49-F238E27FC236}">
                <a16:creationId xmlns:a16="http://schemas.microsoft.com/office/drawing/2014/main" id="{7ED74942-12CD-4802-AA32-689206E86D18}"/>
              </a:ext>
            </a:extLst>
          </p:cNvPr>
          <p:cNvSpPr>
            <a:spLocks/>
          </p:cNvSpPr>
          <p:nvPr/>
        </p:nvSpPr>
        <p:spPr bwMode="auto">
          <a:xfrm>
            <a:off x="5181723" y="560388"/>
            <a:ext cx="3597275" cy="3159124"/>
          </a:xfrm>
          <a:custGeom>
            <a:avLst/>
            <a:gdLst>
              <a:gd name="T0" fmla="*/ 0 w 7632"/>
              <a:gd name="T1" fmla="*/ 652 h 6700"/>
              <a:gd name="T2" fmla="*/ 652 w 7632"/>
              <a:gd name="T3" fmla="*/ 0 h 6700"/>
              <a:gd name="T4" fmla="*/ 6981 w 7632"/>
              <a:gd name="T5" fmla="*/ 0 h 6700"/>
              <a:gd name="T6" fmla="*/ 7632 w 7632"/>
              <a:gd name="T7" fmla="*/ 652 h 6700"/>
              <a:gd name="T8" fmla="*/ 7632 w 7632"/>
              <a:gd name="T9" fmla="*/ 6049 h 6700"/>
              <a:gd name="T10" fmla="*/ 6981 w 7632"/>
              <a:gd name="T11" fmla="*/ 6700 h 6700"/>
              <a:gd name="T12" fmla="*/ 652 w 7632"/>
              <a:gd name="T13" fmla="*/ 6700 h 6700"/>
              <a:gd name="T14" fmla="*/ 0 w 7632"/>
              <a:gd name="T15" fmla="*/ 6049 h 6700"/>
              <a:gd name="T16" fmla="*/ 0 w 7632"/>
              <a:gd name="T17" fmla="*/ 652 h 6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32" h="6700">
                <a:moveTo>
                  <a:pt x="0" y="652"/>
                </a:moveTo>
                <a:cubicBezTo>
                  <a:pt x="0" y="292"/>
                  <a:pt x="292" y="0"/>
                  <a:pt x="652" y="0"/>
                </a:cubicBezTo>
                <a:lnTo>
                  <a:pt x="6981" y="0"/>
                </a:lnTo>
                <a:cubicBezTo>
                  <a:pt x="7341" y="0"/>
                  <a:pt x="7632" y="292"/>
                  <a:pt x="7632" y="652"/>
                </a:cubicBezTo>
                <a:lnTo>
                  <a:pt x="7632" y="6049"/>
                </a:lnTo>
                <a:cubicBezTo>
                  <a:pt x="7632" y="6409"/>
                  <a:pt x="7341" y="6700"/>
                  <a:pt x="6981" y="6700"/>
                </a:cubicBezTo>
                <a:lnTo>
                  <a:pt x="652" y="6700"/>
                </a:lnTo>
                <a:cubicBezTo>
                  <a:pt x="292" y="6700"/>
                  <a:pt x="0" y="6409"/>
                  <a:pt x="0" y="6049"/>
                </a:cubicBezTo>
                <a:lnTo>
                  <a:pt x="0" y="652"/>
                </a:lnTo>
                <a:close/>
              </a:path>
            </a:pathLst>
          </a:custGeom>
          <a:solidFill>
            <a:srgbClr val="FFFF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122" name="Picture 13">
            <a:extLst>
              <a:ext uri="{FF2B5EF4-FFF2-40B4-BE49-F238E27FC236}">
                <a16:creationId xmlns:a16="http://schemas.microsoft.com/office/drawing/2014/main" id="{AF84906C-F80C-44CD-9FB3-FADB3AB15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411" y="671196"/>
            <a:ext cx="1825625" cy="15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" name="Picture 14">
            <a:extLst>
              <a:ext uri="{FF2B5EF4-FFF2-40B4-BE49-F238E27FC236}">
                <a16:creationId xmlns:a16="http://schemas.microsoft.com/office/drawing/2014/main" id="{3B1CE9F1-1008-41B8-9ACE-C86936D72B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771" y="2046925"/>
            <a:ext cx="1809648" cy="1077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4" name="Rectangle 16">
            <a:extLst>
              <a:ext uri="{FF2B5EF4-FFF2-40B4-BE49-F238E27FC236}">
                <a16:creationId xmlns:a16="http://schemas.microsoft.com/office/drawing/2014/main" id="{B620236C-6FB8-48B1-8965-B621C74635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5623" y="719455"/>
            <a:ext cx="827088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テレビやラジオの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5" name="Rectangle 17">
            <a:extLst>
              <a:ext uri="{FF2B5EF4-FFF2-40B4-BE49-F238E27FC236}">
                <a16:creationId xmlns:a16="http://schemas.microsoft.com/office/drawing/2014/main" id="{C822BA70-9FB4-40B7-901D-A9F936F2E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5623" y="1024255"/>
            <a:ext cx="992188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天気予報の台風情報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6" name="Rectangle 18">
            <a:extLst>
              <a:ext uri="{FF2B5EF4-FFF2-40B4-BE49-F238E27FC236}">
                <a16:creationId xmlns:a16="http://schemas.microsoft.com/office/drawing/2014/main" id="{CDB3040C-3D4E-41DA-B55C-0430D7A520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8261" y="2664778"/>
            <a:ext cx="825500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非常に大きな台風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7" name="Rectangle 19">
            <a:extLst>
              <a:ext uri="{FF2B5EF4-FFF2-40B4-BE49-F238E27FC236}">
                <a16:creationId xmlns:a16="http://schemas.microsoft.com/office/drawing/2014/main" id="{1AE467F8-6FFA-41B2-8413-1EC757DF55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8261" y="2946718"/>
            <a:ext cx="825500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など、災害になる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8" name="Rectangle 20">
            <a:extLst>
              <a:ext uri="{FF2B5EF4-FFF2-40B4-BE49-F238E27FC236}">
                <a16:creationId xmlns:a16="http://schemas.microsoft.com/office/drawing/2014/main" id="{C90A17E4-6ABA-44B4-B94D-69D64D3AB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8261" y="3231515"/>
            <a:ext cx="1822450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可能性が高い時は、気象庁や気象台などが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9" name="Rectangle 21">
            <a:extLst>
              <a:ext uri="{FF2B5EF4-FFF2-40B4-BE49-F238E27FC236}">
                <a16:creationId xmlns:a16="http://schemas.microsoft.com/office/drawing/2014/main" id="{86E4C948-DA91-49AA-AFE0-2BBDD43D9F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8261" y="3504248"/>
            <a:ext cx="1490663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</a:rPr>
              <a:t>記者会見をすることがあります。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0" name="Rectangle 22">
            <a:extLst>
              <a:ext uri="{FF2B5EF4-FFF2-40B4-BE49-F238E27FC236}">
                <a16:creationId xmlns:a16="http://schemas.microsoft.com/office/drawing/2014/main" id="{A314798A-5C47-4071-9C25-5631126E8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7551" y="1311752"/>
            <a:ext cx="138499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（この地域の情報</a:t>
            </a:r>
            <a:r>
              <a:rPr kumimoji="0" lang="ja-JP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は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1" name="Rectangle 23">
            <a:extLst>
              <a:ext uri="{FF2B5EF4-FFF2-40B4-BE49-F238E27FC236}">
                <a16:creationId xmlns:a16="http://schemas.microsoft.com/office/drawing/2014/main" id="{D17B9F5E-1B09-4ED7-B44E-1BBE01FE3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0412" y="1569085"/>
            <a:ext cx="173890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テレビの</a:t>
            </a:r>
            <a:r>
              <a:rPr kumimoji="0" lang="ja-JP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ボタンも）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1" name="Freeform 11">
            <a:extLst>
              <a:ext uri="{FF2B5EF4-FFF2-40B4-BE49-F238E27FC236}">
                <a16:creationId xmlns:a16="http://schemas.microsoft.com/office/drawing/2014/main" id="{1A9E0209-9E1B-43A0-8E08-2E2D82427C5A}"/>
              </a:ext>
            </a:extLst>
          </p:cNvPr>
          <p:cNvSpPr>
            <a:spLocks/>
          </p:cNvSpPr>
          <p:nvPr/>
        </p:nvSpPr>
        <p:spPr bwMode="auto">
          <a:xfrm>
            <a:off x="5181723" y="560388"/>
            <a:ext cx="3597275" cy="3159124"/>
          </a:xfrm>
          <a:custGeom>
            <a:avLst/>
            <a:gdLst>
              <a:gd name="T0" fmla="*/ 0 w 7632"/>
              <a:gd name="T1" fmla="*/ 652 h 6700"/>
              <a:gd name="T2" fmla="*/ 652 w 7632"/>
              <a:gd name="T3" fmla="*/ 0 h 6700"/>
              <a:gd name="T4" fmla="*/ 6981 w 7632"/>
              <a:gd name="T5" fmla="*/ 0 h 6700"/>
              <a:gd name="T6" fmla="*/ 7632 w 7632"/>
              <a:gd name="T7" fmla="*/ 652 h 6700"/>
              <a:gd name="T8" fmla="*/ 7632 w 7632"/>
              <a:gd name="T9" fmla="*/ 6049 h 6700"/>
              <a:gd name="T10" fmla="*/ 6981 w 7632"/>
              <a:gd name="T11" fmla="*/ 6700 h 6700"/>
              <a:gd name="T12" fmla="*/ 652 w 7632"/>
              <a:gd name="T13" fmla="*/ 6700 h 6700"/>
              <a:gd name="T14" fmla="*/ 0 w 7632"/>
              <a:gd name="T15" fmla="*/ 6049 h 6700"/>
              <a:gd name="T16" fmla="*/ 0 w 7632"/>
              <a:gd name="T17" fmla="*/ 652 h 6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32" h="6700">
                <a:moveTo>
                  <a:pt x="0" y="652"/>
                </a:moveTo>
                <a:cubicBezTo>
                  <a:pt x="0" y="292"/>
                  <a:pt x="292" y="0"/>
                  <a:pt x="652" y="0"/>
                </a:cubicBezTo>
                <a:lnTo>
                  <a:pt x="6981" y="0"/>
                </a:lnTo>
                <a:cubicBezTo>
                  <a:pt x="7341" y="0"/>
                  <a:pt x="7632" y="292"/>
                  <a:pt x="7632" y="652"/>
                </a:cubicBezTo>
                <a:lnTo>
                  <a:pt x="7632" y="6049"/>
                </a:lnTo>
                <a:cubicBezTo>
                  <a:pt x="7632" y="6409"/>
                  <a:pt x="7341" y="6700"/>
                  <a:pt x="6981" y="6700"/>
                </a:cubicBezTo>
                <a:lnTo>
                  <a:pt x="652" y="6700"/>
                </a:lnTo>
                <a:cubicBezTo>
                  <a:pt x="292" y="6700"/>
                  <a:pt x="0" y="6409"/>
                  <a:pt x="0" y="6049"/>
                </a:cubicBezTo>
                <a:lnTo>
                  <a:pt x="0" y="652"/>
                </a:lnTo>
                <a:close/>
              </a:path>
            </a:pathLst>
          </a:custGeom>
          <a:noFill/>
          <a:ln w="15875" cap="flat">
            <a:solidFill>
              <a:srgbClr val="AFABA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34" name="Freeform 6">
            <a:extLst>
              <a:ext uri="{FF2B5EF4-FFF2-40B4-BE49-F238E27FC236}">
                <a16:creationId xmlns:a16="http://schemas.microsoft.com/office/drawing/2014/main" id="{DCCC6DCA-AF5E-4B59-9CDE-4E9FC7CA11FF}"/>
              </a:ext>
            </a:extLst>
          </p:cNvPr>
          <p:cNvSpPr>
            <a:spLocks/>
          </p:cNvSpPr>
          <p:nvPr/>
        </p:nvSpPr>
        <p:spPr bwMode="auto">
          <a:xfrm>
            <a:off x="4320859" y="4381018"/>
            <a:ext cx="1028158" cy="737081"/>
          </a:xfrm>
          <a:custGeom>
            <a:avLst/>
            <a:gdLst>
              <a:gd name="T0" fmla="*/ 526 w 608"/>
              <a:gd name="T1" fmla="*/ 465 h 465"/>
              <a:gd name="T2" fmla="*/ 0 w 608"/>
              <a:gd name="T3" fmla="*/ 0 h 465"/>
              <a:gd name="T4" fmla="*/ 608 w 608"/>
              <a:gd name="T5" fmla="*/ 294 h 465"/>
              <a:gd name="T6" fmla="*/ 526 w 608"/>
              <a:gd name="T7" fmla="*/ 465 h 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08" h="465">
                <a:moveTo>
                  <a:pt x="526" y="465"/>
                </a:moveTo>
                <a:lnTo>
                  <a:pt x="0" y="0"/>
                </a:lnTo>
                <a:lnTo>
                  <a:pt x="608" y="294"/>
                </a:lnTo>
                <a:lnTo>
                  <a:pt x="526" y="465"/>
                </a:lnTo>
                <a:close/>
              </a:path>
            </a:pathLst>
          </a:custGeom>
          <a:noFill/>
          <a:ln w="15875" cap="flat">
            <a:solidFill>
              <a:srgbClr val="FFFF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35" name="Freeform 7">
            <a:extLst>
              <a:ext uri="{FF2B5EF4-FFF2-40B4-BE49-F238E27FC236}">
                <a16:creationId xmlns:a16="http://schemas.microsoft.com/office/drawing/2014/main" id="{39252CA0-BE74-4B07-B049-279463146C13}"/>
              </a:ext>
            </a:extLst>
          </p:cNvPr>
          <p:cNvSpPr>
            <a:spLocks/>
          </p:cNvSpPr>
          <p:nvPr/>
        </p:nvSpPr>
        <p:spPr bwMode="auto">
          <a:xfrm>
            <a:off x="5183310" y="3743769"/>
            <a:ext cx="3595688" cy="3016089"/>
          </a:xfrm>
          <a:custGeom>
            <a:avLst/>
            <a:gdLst>
              <a:gd name="T0" fmla="*/ 0 w 7628"/>
              <a:gd name="T1" fmla="*/ 629 h 6468"/>
              <a:gd name="T2" fmla="*/ 629 w 7628"/>
              <a:gd name="T3" fmla="*/ 0 h 6468"/>
              <a:gd name="T4" fmla="*/ 7000 w 7628"/>
              <a:gd name="T5" fmla="*/ 0 h 6468"/>
              <a:gd name="T6" fmla="*/ 7628 w 7628"/>
              <a:gd name="T7" fmla="*/ 629 h 6468"/>
              <a:gd name="T8" fmla="*/ 7628 w 7628"/>
              <a:gd name="T9" fmla="*/ 5840 h 6468"/>
              <a:gd name="T10" fmla="*/ 7000 w 7628"/>
              <a:gd name="T11" fmla="*/ 6468 h 6468"/>
              <a:gd name="T12" fmla="*/ 629 w 7628"/>
              <a:gd name="T13" fmla="*/ 6468 h 6468"/>
              <a:gd name="T14" fmla="*/ 0 w 7628"/>
              <a:gd name="T15" fmla="*/ 5840 h 6468"/>
              <a:gd name="T16" fmla="*/ 0 w 7628"/>
              <a:gd name="T17" fmla="*/ 629 h 6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28" h="6468">
                <a:moveTo>
                  <a:pt x="0" y="629"/>
                </a:moveTo>
                <a:cubicBezTo>
                  <a:pt x="0" y="282"/>
                  <a:pt x="282" y="0"/>
                  <a:pt x="629" y="0"/>
                </a:cubicBezTo>
                <a:lnTo>
                  <a:pt x="7000" y="0"/>
                </a:lnTo>
                <a:cubicBezTo>
                  <a:pt x="7347" y="0"/>
                  <a:pt x="7628" y="282"/>
                  <a:pt x="7628" y="629"/>
                </a:cubicBezTo>
                <a:lnTo>
                  <a:pt x="7628" y="5840"/>
                </a:lnTo>
                <a:cubicBezTo>
                  <a:pt x="7628" y="6187"/>
                  <a:pt x="7347" y="6468"/>
                  <a:pt x="7000" y="6468"/>
                </a:cubicBezTo>
                <a:lnTo>
                  <a:pt x="629" y="6468"/>
                </a:lnTo>
                <a:cubicBezTo>
                  <a:pt x="282" y="6468"/>
                  <a:pt x="0" y="6187"/>
                  <a:pt x="0" y="5840"/>
                </a:cubicBezTo>
                <a:lnTo>
                  <a:pt x="0" y="629"/>
                </a:lnTo>
                <a:close/>
              </a:path>
            </a:pathLst>
          </a:custGeom>
          <a:solidFill>
            <a:srgbClr val="FFFFFF"/>
          </a:solidFill>
          <a:ln w="15875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>
              <a:highlight>
                <a:srgbClr val="FFFF00"/>
              </a:highlight>
            </a:endParaRPr>
          </a:p>
        </p:txBody>
      </p:sp>
      <p:pic>
        <p:nvPicPr>
          <p:cNvPr id="136" name="Picture 26">
            <a:extLst>
              <a:ext uri="{FF2B5EF4-FFF2-40B4-BE49-F238E27FC236}">
                <a16:creationId xmlns:a16="http://schemas.microsoft.com/office/drawing/2014/main" id="{2A1635D6-FF10-41CB-86BA-64C32982F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017" y="3793778"/>
            <a:ext cx="3244344" cy="17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7" name="Rectangle 28">
            <a:extLst>
              <a:ext uri="{FF2B5EF4-FFF2-40B4-BE49-F238E27FC236}">
                <a16:creationId xmlns:a16="http://schemas.microsoft.com/office/drawing/2014/main" id="{480E6B5F-41EF-48C7-9815-5080E9B181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0130" y="5644197"/>
            <a:ext cx="1820863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「岐阜県総合防災ポータル」で、今でている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8" name="Rectangle 29">
            <a:extLst>
              <a:ext uri="{FF2B5EF4-FFF2-40B4-BE49-F238E27FC236}">
                <a16:creationId xmlns:a16="http://schemas.microsoft.com/office/drawing/2014/main" id="{9DB5CDD8-987D-4511-A13E-78E254885B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0130" y="5848350"/>
            <a:ext cx="923330" cy="225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注意報や警報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9" name="Rectangle 31">
            <a:extLst>
              <a:ext uri="{FF2B5EF4-FFF2-40B4-BE49-F238E27FC236}">
                <a16:creationId xmlns:a16="http://schemas.microsoft.com/office/drawing/2014/main" id="{A7C5619C-FC83-4BEC-85B2-A7CAD96515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0130" y="6125210"/>
            <a:ext cx="2856441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川の水位の様子は、「川の防災情報」や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0" name="Rectangle 32">
            <a:extLst>
              <a:ext uri="{FF2B5EF4-FFF2-40B4-BE49-F238E27FC236}">
                <a16:creationId xmlns:a16="http://schemas.microsoft.com/office/drawing/2014/main" id="{25793541-1B35-427A-8600-4D84F477FE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0130" y="6387147"/>
            <a:ext cx="2616200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気象庁の「危険度分布（洪水）」も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1" name="Rectangle 33">
            <a:extLst>
              <a:ext uri="{FF2B5EF4-FFF2-40B4-BE49-F238E27FC236}">
                <a16:creationId xmlns:a16="http://schemas.microsoft.com/office/drawing/2014/main" id="{49A7E171-AD64-48D4-92AC-AA8EDE666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0129" y="6576060"/>
            <a:ext cx="1244601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みてみましょう。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D642538-1F49-4B1A-B38C-B19F7243EE35}"/>
              </a:ext>
            </a:extLst>
          </p:cNvPr>
          <p:cNvGrpSpPr/>
          <p:nvPr/>
        </p:nvGrpSpPr>
        <p:grpSpPr>
          <a:xfrm>
            <a:off x="125272" y="17419"/>
            <a:ext cx="6891224" cy="471111"/>
            <a:chOff x="125272" y="17419"/>
            <a:chExt cx="6891224" cy="471111"/>
          </a:xfrm>
        </p:grpSpPr>
        <p:sp>
          <p:nvSpPr>
            <p:cNvPr id="114" name="テキスト ボックス 113">
              <a:extLst>
                <a:ext uri="{FF2B5EF4-FFF2-40B4-BE49-F238E27FC236}">
                  <a16:creationId xmlns:a16="http://schemas.microsoft.com/office/drawing/2014/main" id="{CC81900D-A224-4FB4-9F61-F3A4B1974F7D}"/>
                </a:ext>
              </a:extLst>
            </p:cNvPr>
            <p:cNvSpPr txBox="1"/>
            <p:nvPr/>
          </p:nvSpPr>
          <p:spPr>
            <a:xfrm>
              <a:off x="125272" y="119198"/>
              <a:ext cx="6891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b="1" dirty="0">
                  <a:solidFill>
                    <a:srgbClr val="0070C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防災情報はどんな方法で知ることができるかな？</a:t>
              </a:r>
              <a:r>
                <a:rPr lang="en-US" altLang="ja-JP" sz="1000" b="1" dirty="0">
                  <a:solidFill>
                    <a:srgbClr val="0070C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【</a:t>
              </a:r>
              <a:r>
                <a:rPr lang="ja-JP" altLang="en-US" sz="1000" b="1" dirty="0">
                  <a:solidFill>
                    <a:srgbClr val="0070C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木曽三川・岐阜市の例</a:t>
              </a:r>
              <a:r>
                <a:rPr lang="en-US" altLang="ja-JP" sz="1000" b="1" dirty="0">
                  <a:solidFill>
                    <a:srgbClr val="0070C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】</a:t>
              </a:r>
              <a:endParaRPr kumimoji="1" lang="ja-JP" altLang="en-US" sz="1000" b="1" dirty="0">
                <a:solidFill>
                  <a:srgbClr val="0070C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</p:txBody>
        </p:sp>
        <p:sp>
          <p:nvSpPr>
            <p:cNvPr id="143" name="テキスト ボックス 142">
              <a:extLst>
                <a:ext uri="{FF2B5EF4-FFF2-40B4-BE49-F238E27FC236}">
                  <a16:creationId xmlns:a16="http://schemas.microsoft.com/office/drawing/2014/main" id="{91AF7E83-E050-4E23-9C6F-E3A674AB4079}"/>
                </a:ext>
              </a:extLst>
            </p:cNvPr>
            <p:cNvSpPr txBox="1"/>
            <p:nvPr/>
          </p:nvSpPr>
          <p:spPr>
            <a:xfrm>
              <a:off x="189915" y="23515"/>
              <a:ext cx="63761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800" b="1" dirty="0">
                  <a:solidFill>
                    <a:srgbClr val="0070C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ぼうさい</a:t>
              </a:r>
              <a:endParaRPr kumimoji="1" lang="ja-JP" altLang="en-US" sz="800" b="1" dirty="0">
                <a:solidFill>
                  <a:srgbClr val="0070C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</p:txBody>
        </p:sp>
        <p:sp>
          <p:nvSpPr>
            <p:cNvPr id="144" name="テキスト ボックス 143">
              <a:extLst>
                <a:ext uri="{FF2B5EF4-FFF2-40B4-BE49-F238E27FC236}">
                  <a16:creationId xmlns:a16="http://schemas.microsoft.com/office/drawing/2014/main" id="{355BAA21-98F8-4C21-9EBE-F628F65EBAAF}"/>
                </a:ext>
              </a:extLst>
            </p:cNvPr>
            <p:cNvSpPr txBox="1"/>
            <p:nvPr/>
          </p:nvSpPr>
          <p:spPr>
            <a:xfrm>
              <a:off x="616635" y="17419"/>
              <a:ext cx="69857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800" b="1" dirty="0">
                  <a:solidFill>
                    <a:srgbClr val="0070C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じょうほう</a:t>
              </a:r>
            </a:p>
          </p:txBody>
        </p:sp>
        <p:sp>
          <p:nvSpPr>
            <p:cNvPr id="145" name="テキスト ボックス 144">
              <a:extLst>
                <a:ext uri="{FF2B5EF4-FFF2-40B4-BE49-F238E27FC236}">
                  <a16:creationId xmlns:a16="http://schemas.microsoft.com/office/drawing/2014/main" id="{1E7C1CDB-364E-4809-AD2F-B74247BEB8B0}"/>
                </a:ext>
              </a:extLst>
            </p:cNvPr>
            <p:cNvSpPr txBox="1"/>
            <p:nvPr/>
          </p:nvSpPr>
          <p:spPr>
            <a:xfrm>
              <a:off x="2038527" y="17419"/>
              <a:ext cx="69857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800" b="1" dirty="0">
                  <a:solidFill>
                    <a:srgbClr val="0070C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ほう</a:t>
              </a:r>
              <a:r>
                <a:rPr kumimoji="1" lang="ja-JP" altLang="en-US" sz="800" b="1" dirty="0">
                  <a:solidFill>
                    <a:srgbClr val="0070C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ほう</a:t>
              </a:r>
            </a:p>
          </p:txBody>
        </p:sp>
        <p:sp>
          <p:nvSpPr>
            <p:cNvPr id="146" name="テキスト ボックス 145">
              <a:extLst>
                <a:ext uri="{FF2B5EF4-FFF2-40B4-BE49-F238E27FC236}">
                  <a16:creationId xmlns:a16="http://schemas.microsoft.com/office/drawing/2014/main" id="{E2A1B72C-40B8-4DEA-8F12-2A5237A92877}"/>
                </a:ext>
              </a:extLst>
            </p:cNvPr>
            <p:cNvSpPr txBox="1"/>
            <p:nvPr/>
          </p:nvSpPr>
          <p:spPr>
            <a:xfrm>
              <a:off x="2779417" y="17419"/>
              <a:ext cx="25029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800" b="1" dirty="0">
                  <a:solidFill>
                    <a:srgbClr val="0070C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し</a:t>
              </a:r>
            </a:p>
          </p:txBody>
        </p:sp>
        <p:sp>
          <p:nvSpPr>
            <p:cNvPr id="147" name="テキスト ボックス 146">
              <a:extLst>
                <a:ext uri="{FF2B5EF4-FFF2-40B4-BE49-F238E27FC236}">
                  <a16:creationId xmlns:a16="http://schemas.microsoft.com/office/drawing/2014/main" id="{9A8DEBE4-55B0-4DB2-AADC-F79AE7F5F718}"/>
                </a:ext>
              </a:extLst>
            </p:cNvPr>
            <p:cNvSpPr txBox="1"/>
            <p:nvPr/>
          </p:nvSpPr>
          <p:spPr>
            <a:xfrm>
              <a:off x="5383341" y="154126"/>
              <a:ext cx="49662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600" dirty="0">
                  <a:solidFill>
                    <a:srgbClr val="0070C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き そ</a:t>
              </a:r>
            </a:p>
          </p:txBody>
        </p:sp>
        <p:sp>
          <p:nvSpPr>
            <p:cNvPr id="149" name="テキスト ボックス 148">
              <a:extLst>
                <a:ext uri="{FF2B5EF4-FFF2-40B4-BE49-F238E27FC236}">
                  <a16:creationId xmlns:a16="http://schemas.microsoft.com/office/drawing/2014/main" id="{4D951293-CBEB-438E-A40D-3ECC9DFBE76F}"/>
                </a:ext>
              </a:extLst>
            </p:cNvPr>
            <p:cNvSpPr txBox="1"/>
            <p:nvPr/>
          </p:nvSpPr>
          <p:spPr>
            <a:xfrm>
              <a:off x="5588472" y="154126"/>
              <a:ext cx="49662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600" dirty="0">
                  <a:solidFill>
                    <a:srgbClr val="0070C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さんせん</a:t>
              </a:r>
              <a:endParaRPr kumimoji="1" lang="ja-JP" altLang="en-US" sz="600" dirty="0">
                <a:solidFill>
                  <a:srgbClr val="0070C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</p:txBody>
        </p:sp>
        <p:sp>
          <p:nvSpPr>
            <p:cNvPr id="150" name="テキスト ボックス 149">
              <a:extLst>
                <a:ext uri="{FF2B5EF4-FFF2-40B4-BE49-F238E27FC236}">
                  <a16:creationId xmlns:a16="http://schemas.microsoft.com/office/drawing/2014/main" id="{02761D75-9D6F-4222-82D8-11EC8CB1944F}"/>
                </a:ext>
              </a:extLst>
            </p:cNvPr>
            <p:cNvSpPr txBox="1"/>
            <p:nvPr/>
          </p:nvSpPr>
          <p:spPr>
            <a:xfrm>
              <a:off x="6022573" y="154126"/>
              <a:ext cx="64155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600" dirty="0">
                  <a:solidFill>
                    <a:srgbClr val="0070C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ぎ ふ し</a:t>
              </a:r>
            </a:p>
          </p:txBody>
        </p:sp>
        <p:sp>
          <p:nvSpPr>
            <p:cNvPr id="151" name="テキスト ボックス 150">
              <a:extLst>
                <a:ext uri="{FF2B5EF4-FFF2-40B4-BE49-F238E27FC236}">
                  <a16:creationId xmlns:a16="http://schemas.microsoft.com/office/drawing/2014/main" id="{B0E54173-CB16-458E-91F6-B5AB6C6DA763}"/>
                </a:ext>
              </a:extLst>
            </p:cNvPr>
            <p:cNvSpPr txBox="1"/>
            <p:nvPr/>
          </p:nvSpPr>
          <p:spPr>
            <a:xfrm>
              <a:off x="6487409" y="159822"/>
              <a:ext cx="36055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600" dirty="0">
                  <a:solidFill>
                    <a:srgbClr val="0070C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れい</a:t>
              </a:r>
              <a:endParaRPr lang="en-US" altLang="ja-JP" sz="600" dirty="0">
                <a:solidFill>
                  <a:srgbClr val="0070C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</p:txBody>
        </p:sp>
      </p:grpSp>
      <p:sp>
        <p:nvSpPr>
          <p:cNvPr id="152" name="テキスト ボックス 151">
            <a:extLst>
              <a:ext uri="{FF2B5EF4-FFF2-40B4-BE49-F238E27FC236}">
                <a16:creationId xmlns:a16="http://schemas.microsoft.com/office/drawing/2014/main" id="{D1196F1C-292E-4F04-9748-59B74E266961}"/>
              </a:ext>
            </a:extLst>
          </p:cNvPr>
          <p:cNvSpPr txBox="1"/>
          <p:nvPr/>
        </p:nvSpPr>
        <p:spPr>
          <a:xfrm>
            <a:off x="7097887" y="870506"/>
            <a:ext cx="82708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てんきよほう</a:t>
            </a:r>
            <a:endParaRPr kumimoji="1" lang="ja-JP" altLang="en-US" sz="7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53" name="テキスト ボックス 152">
            <a:extLst>
              <a:ext uri="{FF2B5EF4-FFF2-40B4-BE49-F238E27FC236}">
                <a16:creationId xmlns:a16="http://schemas.microsoft.com/office/drawing/2014/main" id="{3395526D-3ED9-4392-9C72-C75A20A28E90}"/>
              </a:ext>
            </a:extLst>
          </p:cNvPr>
          <p:cNvSpPr txBox="1"/>
          <p:nvPr/>
        </p:nvSpPr>
        <p:spPr>
          <a:xfrm>
            <a:off x="7778432" y="879050"/>
            <a:ext cx="99218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たいふう</a:t>
            </a:r>
            <a:r>
              <a:rPr kumimoji="1"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じょうほう</a:t>
            </a:r>
          </a:p>
        </p:txBody>
      </p:sp>
      <p:sp>
        <p:nvSpPr>
          <p:cNvPr id="154" name="テキスト ボックス 153">
            <a:extLst>
              <a:ext uri="{FF2B5EF4-FFF2-40B4-BE49-F238E27FC236}">
                <a16:creationId xmlns:a16="http://schemas.microsoft.com/office/drawing/2014/main" id="{017C9064-031E-4A52-96F5-0A9CB3E4CE70}"/>
              </a:ext>
            </a:extLst>
          </p:cNvPr>
          <p:cNvSpPr txBox="1"/>
          <p:nvPr/>
        </p:nvSpPr>
        <p:spPr>
          <a:xfrm>
            <a:off x="7568241" y="1166650"/>
            <a:ext cx="5423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ちいき</a:t>
            </a:r>
          </a:p>
        </p:txBody>
      </p:sp>
      <p:sp>
        <p:nvSpPr>
          <p:cNvPr id="155" name="テキスト ボックス 154">
            <a:extLst>
              <a:ext uri="{FF2B5EF4-FFF2-40B4-BE49-F238E27FC236}">
                <a16:creationId xmlns:a16="http://schemas.microsoft.com/office/drawing/2014/main" id="{4FAC6A95-B865-4D8E-9513-2A6386417C4E}"/>
              </a:ext>
            </a:extLst>
          </p:cNvPr>
          <p:cNvSpPr txBox="1"/>
          <p:nvPr/>
        </p:nvSpPr>
        <p:spPr>
          <a:xfrm>
            <a:off x="5307802" y="2506535"/>
            <a:ext cx="5423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ひじょう</a:t>
            </a:r>
            <a:endParaRPr kumimoji="1" lang="ja-JP" altLang="en-US" sz="7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56" name="テキスト ボックス 155">
            <a:extLst>
              <a:ext uri="{FF2B5EF4-FFF2-40B4-BE49-F238E27FC236}">
                <a16:creationId xmlns:a16="http://schemas.microsoft.com/office/drawing/2014/main" id="{CA1234F0-67E3-4D54-B267-8EAA793EA32B}"/>
              </a:ext>
            </a:extLst>
          </p:cNvPr>
          <p:cNvSpPr txBox="1"/>
          <p:nvPr/>
        </p:nvSpPr>
        <p:spPr>
          <a:xfrm>
            <a:off x="5762812" y="2521775"/>
            <a:ext cx="5423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おお</a:t>
            </a:r>
          </a:p>
        </p:txBody>
      </p:sp>
      <p:sp>
        <p:nvSpPr>
          <p:cNvPr id="157" name="テキスト ボックス 156">
            <a:extLst>
              <a:ext uri="{FF2B5EF4-FFF2-40B4-BE49-F238E27FC236}">
                <a16:creationId xmlns:a16="http://schemas.microsoft.com/office/drawing/2014/main" id="{D270715C-4E3B-4824-8BF9-38E775D07E32}"/>
              </a:ext>
            </a:extLst>
          </p:cNvPr>
          <p:cNvSpPr txBox="1"/>
          <p:nvPr/>
        </p:nvSpPr>
        <p:spPr>
          <a:xfrm>
            <a:off x="5765322" y="2811131"/>
            <a:ext cx="5423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さいがい</a:t>
            </a:r>
            <a:endParaRPr kumimoji="1" lang="ja-JP" altLang="en-US" sz="7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58" name="テキスト ボックス 157">
            <a:extLst>
              <a:ext uri="{FF2B5EF4-FFF2-40B4-BE49-F238E27FC236}">
                <a16:creationId xmlns:a16="http://schemas.microsoft.com/office/drawing/2014/main" id="{5D3F1C4C-CBB3-402F-84B4-8F528B6A6FDA}"/>
              </a:ext>
            </a:extLst>
          </p:cNvPr>
          <p:cNvSpPr txBox="1"/>
          <p:nvPr/>
        </p:nvSpPr>
        <p:spPr>
          <a:xfrm>
            <a:off x="5328885" y="3085823"/>
            <a:ext cx="67640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かのうせい</a:t>
            </a:r>
          </a:p>
        </p:txBody>
      </p:sp>
      <p:sp>
        <p:nvSpPr>
          <p:cNvPr id="159" name="テキスト ボックス 158">
            <a:extLst>
              <a:ext uri="{FF2B5EF4-FFF2-40B4-BE49-F238E27FC236}">
                <a16:creationId xmlns:a16="http://schemas.microsoft.com/office/drawing/2014/main" id="{4B3FD784-28DA-4998-BF61-06DA67F0CDB8}"/>
              </a:ext>
            </a:extLst>
          </p:cNvPr>
          <p:cNvSpPr txBox="1"/>
          <p:nvPr/>
        </p:nvSpPr>
        <p:spPr>
          <a:xfrm>
            <a:off x="5914785" y="3078464"/>
            <a:ext cx="42313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たか</a:t>
            </a:r>
          </a:p>
        </p:txBody>
      </p:sp>
      <p:sp>
        <p:nvSpPr>
          <p:cNvPr id="160" name="テキスト ボックス 159">
            <a:extLst>
              <a:ext uri="{FF2B5EF4-FFF2-40B4-BE49-F238E27FC236}">
                <a16:creationId xmlns:a16="http://schemas.microsoft.com/office/drawing/2014/main" id="{1220BA6A-504E-48A7-B882-AF1F2A4566FD}"/>
              </a:ext>
            </a:extLst>
          </p:cNvPr>
          <p:cNvSpPr txBox="1"/>
          <p:nvPr/>
        </p:nvSpPr>
        <p:spPr>
          <a:xfrm>
            <a:off x="6230697" y="3085823"/>
            <a:ext cx="42313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とき</a:t>
            </a:r>
          </a:p>
        </p:txBody>
      </p:sp>
      <p:sp>
        <p:nvSpPr>
          <p:cNvPr id="161" name="テキスト ボックス 160">
            <a:extLst>
              <a:ext uri="{FF2B5EF4-FFF2-40B4-BE49-F238E27FC236}">
                <a16:creationId xmlns:a16="http://schemas.microsoft.com/office/drawing/2014/main" id="{09EA4ED1-92D7-4D86-95CE-42D7E573085C}"/>
              </a:ext>
            </a:extLst>
          </p:cNvPr>
          <p:cNvSpPr txBox="1"/>
          <p:nvPr/>
        </p:nvSpPr>
        <p:spPr>
          <a:xfrm>
            <a:off x="6633962" y="3084343"/>
            <a:ext cx="85787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きしょうちょう</a:t>
            </a:r>
            <a:endParaRPr kumimoji="1" lang="ja-JP" altLang="en-US" sz="7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62" name="テキスト ボックス 161">
            <a:extLst>
              <a:ext uri="{FF2B5EF4-FFF2-40B4-BE49-F238E27FC236}">
                <a16:creationId xmlns:a16="http://schemas.microsoft.com/office/drawing/2014/main" id="{F1BC7FEA-ED06-4FC2-A3B4-F3D34E26E3AA}"/>
              </a:ext>
            </a:extLst>
          </p:cNvPr>
          <p:cNvSpPr txBox="1"/>
          <p:nvPr/>
        </p:nvSpPr>
        <p:spPr>
          <a:xfrm>
            <a:off x="7297237" y="3087659"/>
            <a:ext cx="99957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きしょうだい</a:t>
            </a:r>
            <a:endParaRPr kumimoji="1" lang="ja-JP" altLang="en-US" sz="7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64" name="テキスト ボックス 163">
            <a:extLst>
              <a:ext uri="{FF2B5EF4-FFF2-40B4-BE49-F238E27FC236}">
                <a16:creationId xmlns:a16="http://schemas.microsoft.com/office/drawing/2014/main" id="{7B158FB8-9252-41C0-AB12-0F6047956D9D}"/>
              </a:ext>
            </a:extLst>
          </p:cNvPr>
          <p:cNvSpPr txBox="1"/>
          <p:nvPr/>
        </p:nvSpPr>
        <p:spPr>
          <a:xfrm>
            <a:off x="5306025" y="3368096"/>
            <a:ext cx="8996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きしゃかいけん</a:t>
            </a:r>
          </a:p>
        </p:txBody>
      </p:sp>
      <p:sp>
        <p:nvSpPr>
          <p:cNvPr id="165" name="Rectangle 34">
            <a:extLst>
              <a:ext uri="{FF2B5EF4-FFF2-40B4-BE49-F238E27FC236}">
                <a16:creationId xmlns:a16="http://schemas.microsoft.com/office/drawing/2014/main" id="{560C1F5D-D480-4734-839F-D470E3BA7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5543" y="4020186"/>
            <a:ext cx="1063625" cy="1063308"/>
          </a:xfrm>
          <a:prstGeom prst="rect">
            <a:avLst/>
          </a:prstGeom>
          <a:noFill/>
          <a:ln w="15875" cap="flat">
            <a:solidFill>
              <a:srgbClr val="FF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66" name="Freeform 38">
            <a:extLst>
              <a:ext uri="{FF2B5EF4-FFF2-40B4-BE49-F238E27FC236}">
                <a16:creationId xmlns:a16="http://schemas.microsoft.com/office/drawing/2014/main" id="{F138B597-81D1-4702-A37B-566C63152F61}"/>
              </a:ext>
            </a:extLst>
          </p:cNvPr>
          <p:cNvSpPr>
            <a:spLocks noEditPoints="1"/>
          </p:cNvSpPr>
          <p:nvPr/>
        </p:nvSpPr>
        <p:spPr bwMode="auto">
          <a:xfrm>
            <a:off x="6555989" y="5095242"/>
            <a:ext cx="2056517" cy="1564638"/>
          </a:xfrm>
          <a:custGeom>
            <a:avLst/>
            <a:gdLst>
              <a:gd name="T0" fmla="*/ 0 w 4244"/>
              <a:gd name="T1" fmla="*/ 2804 h 2836"/>
              <a:gd name="T2" fmla="*/ 4228 w 4244"/>
              <a:gd name="T3" fmla="*/ 2804 h 2836"/>
              <a:gd name="T4" fmla="*/ 4212 w 4244"/>
              <a:gd name="T5" fmla="*/ 2820 h 2836"/>
              <a:gd name="T6" fmla="*/ 4212 w 4244"/>
              <a:gd name="T7" fmla="*/ 725 h 2836"/>
              <a:gd name="T8" fmla="*/ 4228 w 4244"/>
              <a:gd name="T9" fmla="*/ 741 h 2836"/>
              <a:gd name="T10" fmla="*/ 3688 w 4244"/>
              <a:gd name="T11" fmla="*/ 741 h 2836"/>
              <a:gd name="T12" fmla="*/ 3725 w 4244"/>
              <a:gd name="T13" fmla="*/ 31 h 2836"/>
              <a:gd name="T14" fmla="*/ 3757 w 4244"/>
              <a:gd name="T15" fmla="*/ 33 h 2836"/>
              <a:gd name="T16" fmla="*/ 3721 w 4244"/>
              <a:gd name="T17" fmla="*/ 726 h 2836"/>
              <a:gd name="T18" fmla="*/ 3705 w 4244"/>
              <a:gd name="T19" fmla="*/ 709 h 2836"/>
              <a:gd name="T20" fmla="*/ 4244 w 4244"/>
              <a:gd name="T21" fmla="*/ 709 h 2836"/>
              <a:gd name="T22" fmla="*/ 4244 w 4244"/>
              <a:gd name="T23" fmla="*/ 2836 h 2836"/>
              <a:gd name="T24" fmla="*/ 0 w 4244"/>
              <a:gd name="T25" fmla="*/ 2836 h 2836"/>
              <a:gd name="T26" fmla="*/ 0 w 4244"/>
              <a:gd name="T27" fmla="*/ 2804 h 2836"/>
              <a:gd name="T28" fmla="*/ 3600 w 4244"/>
              <a:gd name="T29" fmla="*/ 217 h 2836"/>
              <a:gd name="T30" fmla="*/ 3742 w 4244"/>
              <a:gd name="T31" fmla="*/ 0 h 2836"/>
              <a:gd name="T32" fmla="*/ 3861 w 4244"/>
              <a:gd name="T33" fmla="*/ 231 h 2836"/>
              <a:gd name="T34" fmla="*/ 3854 w 4244"/>
              <a:gd name="T35" fmla="*/ 252 h 2836"/>
              <a:gd name="T36" fmla="*/ 3833 w 4244"/>
              <a:gd name="T37" fmla="*/ 245 h 2836"/>
              <a:gd name="T38" fmla="*/ 3726 w 4244"/>
              <a:gd name="T39" fmla="*/ 39 h 2836"/>
              <a:gd name="T40" fmla="*/ 3754 w 4244"/>
              <a:gd name="T41" fmla="*/ 41 h 2836"/>
              <a:gd name="T42" fmla="*/ 3627 w 4244"/>
              <a:gd name="T43" fmla="*/ 235 h 2836"/>
              <a:gd name="T44" fmla="*/ 3605 w 4244"/>
              <a:gd name="T45" fmla="*/ 239 h 2836"/>
              <a:gd name="T46" fmla="*/ 3600 w 4244"/>
              <a:gd name="T47" fmla="*/ 217 h 2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244" h="2836">
                <a:moveTo>
                  <a:pt x="0" y="2804"/>
                </a:moveTo>
                <a:lnTo>
                  <a:pt x="4228" y="2804"/>
                </a:lnTo>
                <a:lnTo>
                  <a:pt x="4212" y="2820"/>
                </a:lnTo>
                <a:lnTo>
                  <a:pt x="4212" y="725"/>
                </a:lnTo>
                <a:lnTo>
                  <a:pt x="4228" y="741"/>
                </a:lnTo>
                <a:lnTo>
                  <a:pt x="3688" y="741"/>
                </a:lnTo>
                <a:lnTo>
                  <a:pt x="3725" y="31"/>
                </a:lnTo>
                <a:lnTo>
                  <a:pt x="3757" y="33"/>
                </a:lnTo>
                <a:lnTo>
                  <a:pt x="3721" y="726"/>
                </a:lnTo>
                <a:lnTo>
                  <a:pt x="3705" y="709"/>
                </a:lnTo>
                <a:lnTo>
                  <a:pt x="4244" y="709"/>
                </a:lnTo>
                <a:lnTo>
                  <a:pt x="4244" y="2836"/>
                </a:lnTo>
                <a:lnTo>
                  <a:pt x="0" y="2836"/>
                </a:lnTo>
                <a:lnTo>
                  <a:pt x="0" y="2804"/>
                </a:lnTo>
                <a:close/>
                <a:moveTo>
                  <a:pt x="3600" y="217"/>
                </a:moveTo>
                <a:lnTo>
                  <a:pt x="3742" y="0"/>
                </a:lnTo>
                <a:lnTo>
                  <a:pt x="3861" y="231"/>
                </a:lnTo>
                <a:cubicBezTo>
                  <a:pt x="3865" y="238"/>
                  <a:pt x="3862" y="248"/>
                  <a:pt x="3854" y="252"/>
                </a:cubicBezTo>
                <a:cubicBezTo>
                  <a:pt x="3846" y="256"/>
                  <a:pt x="3837" y="253"/>
                  <a:pt x="3833" y="245"/>
                </a:cubicBezTo>
                <a:lnTo>
                  <a:pt x="3726" y="39"/>
                </a:lnTo>
                <a:lnTo>
                  <a:pt x="3754" y="41"/>
                </a:lnTo>
                <a:lnTo>
                  <a:pt x="3627" y="235"/>
                </a:lnTo>
                <a:cubicBezTo>
                  <a:pt x="3622" y="242"/>
                  <a:pt x="3612" y="244"/>
                  <a:pt x="3605" y="239"/>
                </a:cubicBezTo>
                <a:cubicBezTo>
                  <a:pt x="3598" y="234"/>
                  <a:pt x="3595" y="224"/>
                  <a:pt x="3600" y="217"/>
                </a:cubicBezTo>
                <a:close/>
              </a:path>
            </a:pathLst>
          </a:custGeom>
          <a:solidFill>
            <a:srgbClr val="FF0000"/>
          </a:solidFill>
          <a:ln w="0" cap="flat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67" name="テキスト ボックス 166">
            <a:extLst>
              <a:ext uri="{FF2B5EF4-FFF2-40B4-BE49-F238E27FC236}">
                <a16:creationId xmlns:a16="http://schemas.microsoft.com/office/drawing/2014/main" id="{6D162A6C-9343-443C-91C2-FB4AF4373612}"/>
              </a:ext>
            </a:extLst>
          </p:cNvPr>
          <p:cNvSpPr txBox="1"/>
          <p:nvPr/>
        </p:nvSpPr>
        <p:spPr>
          <a:xfrm>
            <a:off x="5451665" y="5508435"/>
            <a:ext cx="56886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ja-JP" altLang="en-US" sz="700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ぎふけん</a:t>
            </a:r>
            <a:endParaRPr kumimoji="1" lang="ja-JP" altLang="en-US" sz="700" dirty="0">
              <a:solidFill>
                <a:srgbClr val="FF0000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68" name="テキスト ボックス 167">
            <a:extLst>
              <a:ext uri="{FF2B5EF4-FFF2-40B4-BE49-F238E27FC236}">
                <a16:creationId xmlns:a16="http://schemas.microsoft.com/office/drawing/2014/main" id="{948CD649-86EF-4734-B94B-80CD8E6CF762}"/>
              </a:ext>
            </a:extLst>
          </p:cNvPr>
          <p:cNvSpPr txBox="1"/>
          <p:nvPr/>
        </p:nvSpPr>
        <p:spPr>
          <a:xfrm>
            <a:off x="5844794" y="5508435"/>
            <a:ext cx="112090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そうごうぼうさい</a:t>
            </a:r>
          </a:p>
        </p:txBody>
      </p:sp>
      <p:sp>
        <p:nvSpPr>
          <p:cNvPr id="169" name="テキスト ボックス 168">
            <a:extLst>
              <a:ext uri="{FF2B5EF4-FFF2-40B4-BE49-F238E27FC236}">
                <a16:creationId xmlns:a16="http://schemas.microsoft.com/office/drawing/2014/main" id="{F3F8CC6C-7278-41EE-9A25-552AC64F704D}"/>
              </a:ext>
            </a:extLst>
          </p:cNvPr>
          <p:cNvSpPr txBox="1"/>
          <p:nvPr/>
        </p:nvSpPr>
        <p:spPr>
          <a:xfrm>
            <a:off x="7545213" y="5508752"/>
            <a:ext cx="42927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いま</a:t>
            </a:r>
          </a:p>
        </p:txBody>
      </p:sp>
      <p:sp>
        <p:nvSpPr>
          <p:cNvPr id="170" name="テキスト ボックス 169">
            <a:extLst>
              <a:ext uri="{FF2B5EF4-FFF2-40B4-BE49-F238E27FC236}">
                <a16:creationId xmlns:a16="http://schemas.microsoft.com/office/drawing/2014/main" id="{032E9B70-0AED-452F-BFF4-D85B9E3D446C}"/>
              </a:ext>
            </a:extLst>
          </p:cNvPr>
          <p:cNvSpPr txBox="1"/>
          <p:nvPr/>
        </p:nvSpPr>
        <p:spPr>
          <a:xfrm>
            <a:off x="5262104" y="6006735"/>
            <a:ext cx="3657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かわ</a:t>
            </a:r>
            <a:endParaRPr kumimoji="1" lang="ja-JP" altLang="en-US" sz="7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71" name="テキスト ボックス 170">
            <a:extLst>
              <a:ext uri="{FF2B5EF4-FFF2-40B4-BE49-F238E27FC236}">
                <a16:creationId xmlns:a16="http://schemas.microsoft.com/office/drawing/2014/main" id="{5B4C6AC8-B0FF-4429-99A3-8ADDE9B32E39}"/>
              </a:ext>
            </a:extLst>
          </p:cNvPr>
          <p:cNvSpPr txBox="1"/>
          <p:nvPr/>
        </p:nvSpPr>
        <p:spPr>
          <a:xfrm>
            <a:off x="5580573" y="6006735"/>
            <a:ext cx="4940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すいい</a:t>
            </a:r>
            <a:endParaRPr kumimoji="1" lang="ja-JP" altLang="en-US" sz="7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72" name="テキスト ボックス 171">
            <a:extLst>
              <a:ext uri="{FF2B5EF4-FFF2-40B4-BE49-F238E27FC236}">
                <a16:creationId xmlns:a16="http://schemas.microsoft.com/office/drawing/2014/main" id="{79EAF747-0D9A-4E59-BD19-72933480B7FF}"/>
              </a:ext>
            </a:extLst>
          </p:cNvPr>
          <p:cNvSpPr txBox="1"/>
          <p:nvPr/>
        </p:nvSpPr>
        <p:spPr>
          <a:xfrm>
            <a:off x="6102191" y="6249687"/>
            <a:ext cx="87531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きけんどぶんぷ</a:t>
            </a:r>
          </a:p>
        </p:txBody>
      </p:sp>
      <p:sp>
        <p:nvSpPr>
          <p:cNvPr id="173" name="テキスト ボックス 172">
            <a:extLst>
              <a:ext uri="{FF2B5EF4-FFF2-40B4-BE49-F238E27FC236}">
                <a16:creationId xmlns:a16="http://schemas.microsoft.com/office/drawing/2014/main" id="{A2246E41-9BF3-4B20-8930-14296728FECF}"/>
              </a:ext>
            </a:extLst>
          </p:cNvPr>
          <p:cNvSpPr txBox="1"/>
          <p:nvPr/>
        </p:nvSpPr>
        <p:spPr>
          <a:xfrm>
            <a:off x="6918131" y="6248099"/>
            <a:ext cx="63217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こうずい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A790097A-BB2A-457A-83AD-909C28C9AC4B}"/>
              </a:ext>
            </a:extLst>
          </p:cNvPr>
          <p:cNvSpPr txBox="1"/>
          <p:nvPr/>
        </p:nvSpPr>
        <p:spPr>
          <a:xfrm>
            <a:off x="5217199" y="5754356"/>
            <a:ext cx="119630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ja-JP" altLang="en-US" sz="700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ちゅういほう　けいほう</a:t>
            </a:r>
            <a:endParaRPr kumimoji="1" lang="ja-JP" altLang="en-US" sz="700" dirty="0">
              <a:solidFill>
                <a:srgbClr val="FF0000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07102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グループ化 131">
            <a:extLst>
              <a:ext uri="{FF2B5EF4-FFF2-40B4-BE49-F238E27FC236}">
                <a16:creationId xmlns:a16="http://schemas.microsoft.com/office/drawing/2014/main" id="{717A39DA-162D-492E-8AC3-55A8AF548378}"/>
              </a:ext>
            </a:extLst>
          </p:cNvPr>
          <p:cNvGrpSpPr/>
          <p:nvPr/>
        </p:nvGrpSpPr>
        <p:grpSpPr>
          <a:xfrm>
            <a:off x="194831" y="1284094"/>
            <a:ext cx="4746631" cy="4188918"/>
            <a:chOff x="2235591" y="4038599"/>
            <a:chExt cx="2743200" cy="2491741"/>
          </a:xfrm>
        </p:grpSpPr>
        <p:pic>
          <p:nvPicPr>
            <p:cNvPr id="133" name="図 132" descr="テキスト&#10;&#10;自動的に生成された説明">
              <a:extLst>
                <a:ext uri="{FF2B5EF4-FFF2-40B4-BE49-F238E27FC236}">
                  <a16:creationId xmlns:a16="http://schemas.microsoft.com/office/drawing/2014/main" id="{444BD138-2DF4-4F9B-BC7A-10890611D2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8" t="58887" r="41612" b="4782"/>
            <a:stretch/>
          </p:blipFill>
          <p:spPr>
            <a:xfrm>
              <a:off x="2235591" y="4038600"/>
              <a:ext cx="2743200" cy="2491740"/>
            </a:xfrm>
            <a:prstGeom prst="rect">
              <a:avLst/>
            </a:prstGeom>
          </p:spPr>
        </p:pic>
        <p:grpSp>
          <p:nvGrpSpPr>
            <p:cNvPr id="134" name="グループ化 133">
              <a:extLst>
                <a:ext uri="{FF2B5EF4-FFF2-40B4-BE49-F238E27FC236}">
                  <a16:creationId xmlns:a16="http://schemas.microsoft.com/office/drawing/2014/main" id="{BE3F5EDE-1DEE-4D09-A09C-B715AAE90C44}"/>
                </a:ext>
              </a:extLst>
            </p:cNvPr>
            <p:cNvGrpSpPr/>
            <p:nvPr/>
          </p:nvGrpSpPr>
          <p:grpSpPr>
            <a:xfrm>
              <a:off x="3453765" y="4038599"/>
              <a:ext cx="1466850" cy="80011"/>
              <a:chOff x="3453765" y="4038599"/>
              <a:chExt cx="1466850" cy="80011"/>
            </a:xfrm>
          </p:grpSpPr>
          <p:sp>
            <p:nvSpPr>
              <p:cNvPr id="135" name="正方形/長方形 134">
                <a:extLst>
                  <a:ext uri="{FF2B5EF4-FFF2-40B4-BE49-F238E27FC236}">
                    <a16:creationId xmlns:a16="http://schemas.microsoft.com/office/drawing/2014/main" id="{9DF6707B-2760-4481-B5B9-58BC280F9BEB}"/>
                  </a:ext>
                </a:extLst>
              </p:cNvPr>
              <p:cNvSpPr/>
              <p:nvPr/>
            </p:nvSpPr>
            <p:spPr>
              <a:xfrm>
                <a:off x="3453765" y="4038600"/>
                <a:ext cx="1032510" cy="800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36" name="正方形/長方形 135">
                <a:extLst>
                  <a:ext uri="{FF2B5EF4-FFF2-40B4-BE49-F238E27FC236}">
                    <a16:creationId xmlns:a16="http://schemas.microsoft.com/office/drawing/2014/main" id="{28D7322F-BEDD-4BCB-834C-35EC02CDB933}"/>
                  </a:ext>
                </a:extLst>
              </p:cNvPr>
              <p:cNvSpPr/>
              <p:nvPr/>
            </p:nvSpPr>
            <p:spPr>
              <a:xfrm>
                <a:off x="4505838" y="4038599"/>
                <a:ext cx="414777" cy="6286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C21D9097-065E-4E36-9BAB-5674670DA127}"/>
              </a:ext>
            </a:extLst>
          </p:cNvPr>
          <p:cNvSpPr/>
          <p:nvPr/>
        </p:nvSpPr>
        <p:spPr>
          <a:xfrm>
            <a:off x="187647" y="1204896"/>
            <a:ext cx="5188657" cy="4427808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Freeform 29">
            <a:extLst>
              <a:ext uri="{FF2B5EF4-FFF2-40B4-BE49-F238E27FC236}">
                <a16:creationId xmlns:a16="http://schemas.microsoft.com/office/drawing/2014/main" id="{3EBE6ED6-A449-4BA2-997F-DA218096E271}"/>
              </a:ext>
            </a:extLst>
          </p:cNvPr>
          <p:cNvSpPr>
            <a:spLocks/>
          </p:cNvSpPr>
          <p:nvPr/>
        </p:nvSpPr>
        <p:spPr bwMode="auto">
          <a:xfrm>
            <a:off x="4351424" y="4931839"/>
            <a:ext cx="1034963" cy="456942"/>
          </a:xfrm>
          <a:custGeom>
            <a:avLst/>
            <a:gdLst>
              <a:gd name="T0" fmla="*/ 638 w 638"/>
              <a:gd name="T1" fmla="*/ 48 h 274"/>
              <a:gd name="T2" fmla="*/ 0 w 638"/>
              <a:gd name="T3" fmla="*/ 0 h 274"/>
              <a:gd name="T4" fmla="*/ 518 w 638"/>
              <a:gd name="T5" fmla="*/ 274 h 274"/>
              <a:gd name="T6" fmla="*/ 638 w 638"/>
              <a:gd name="T7" fmla="*/ 48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38" h="274">
                <a:moveTo>
                  <a:pt x="638" y="48"/>
                </a:moveTo>
                <a:lnTo>
                  <a:pt x="0" y="0"/>
                </a:lnTo>
                <a:lnTo>
                  <a:pt x="518" y="274"/>
                </a:lnTo>
                <a:lnTo>
                  <a:pt x="638" y="48"/>
                </a:lnTo>
                <a:close/>
              </a:path>
            </a:pathLst>
          </a:custGeom>
          <a:noFill/>
          <a:ln w="42863" cap="flat">
            <a:solidFill>
              <a:srgbClr val="FF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45" name="Freeform 31">
            <a:extLst>
              <a:ext uri="{FF2B5EF4-FFF2-40B4-BE49-F238E27FC236}">
                <a16:creationId xmlns:a16="http://schemas.microsoft.com/office/drawing/2014/main" id="{28F731FC-6DBF-4DB8-8BD8-808AFF2DE77B}"/>
              </a:ext>
            </a:extLst>
          </p:cNvPr>
          <p:cNvSpPr>
            <a:spLocks/>
          </p:cNvSpPr>
          <p:nvPr/>
        </p:nvSpPr>
        <p:spPr bwMode="auto">
          <a:xfrm>
            <a:off x="5163192" y="3918787"/>
            <a:ext cx="3950805" cy="2806314"/>
          </a:xfrm>
          <a:custGeom>
            <a:avLst/>
            <a:gdLst>
              <a:gd name="T0" fmla="*/ 0 w 7628"/>
              <a:gd name="T1" fmla="*/ 351 h 3608"/>
              <a:gd name="T2" fmla="*/ 351 w 7628"/>
              <a:gd name="T3" fmla="*/ 0 h 3608"/>
              <a:gd name="T4" fmla="*/ 7278 w 7628"/>
              <a:gd name="T5" fmla="*/ 0 h 3608"/>
              <a:gd name="T6" fmla="*/ 7628 w 7628"/>
              <a:gd name="T7" fmla="*/ 351 h 3608"/>
              <a:gd name="T8" fmla="*/ 7628 w 7628"/>
              <a:gd name="T9" fmla="*/ 3258 h 3608"/>
              <a:gd name="T10" fmla="*/ 7278 w 7628"/>
              <a:gd name="T11" fmla="*/ 3608 h 3608"/>
              <a:gd name="T12" fmla="*/ 351 w 7628"/>
              <a:gd name="T13" fmla="*/ 3608 h 3608"/>
              <a:gd name="T14" fmla="*/ 0 w 7628"/>
              <a:gd name="T15" fmla="*/ 3258 h 3608"/>
              <a:gd name="T16" fmla="*/ 0 w 7628"/>
              <a:gd name="T17" fmla="*/ 351 h 3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28" h="3608">
                <a:moveTo>
                  <a:pt x="0" y="351"/>
                </a:moveTo>
                <a:cubicBezTo>
                  <a:pt x="0" y="157"/>
                  <a:pt x="157" y="0"/>
                  <a:pt x="351" y="0"/>
                </a:cubicBezTo>
                <a:lnTo>
                  <a:pt x="7278" y="0"/>
                </a:lnTo>
                <a:cubicBezTo>
                  <a:pt x="7471" y="0"/>
                  <a:pt x="7628" y="157"/>
                  <a:pt x="7628" y="351"/>
                </a:cubicBezTo>
                <a:lnTo>
                  <a:pt x="7628" y="3258"/>
                </a:lnTo>
                <a:cubicBezTo>
                  <a:pt x="7628" y="3451"/>
                  <a:pt x="7471" y="3608"/>
                  <a:pt x="7278" y="3608"/>
                </a:cubicBezTo>
                <a:lnTo>
                  <a:pt x="351" y="3608"/>
                </a:lnTo>
                <a:cubicBezTo>
                  <a:pt x="157" y="3608"/>
                  <a:pt x="0" y="3451"/>
                  <a:pt x="0" y="3258"/>
                </a:cubicBezTo>
                <a:lnTo>
                  <a:pt x="0" y="351"/>
                </a:lnTo>
                <a:close/>
              </a:path>
            </a:pathLst>
          </a:custGeom>
          <a:solidFill>
            <a:schemeClr val="bg1"/>
          </a:solidFill>
          <a:ln w="46038" cap="flat">
            <a:solidFill>
              <a:srgbClr val="FF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FB2B53B9-995F-4CC3-A804-E58AEDC7E64D}"/>
              </a:ext>
            </a:extLst>
          </p:cNvPr>
          <p:cNvSpPr txBox="1"/>
          <p:nvPr/>
        </p:nvSpPr>
        <p:spPr>
          <a:xfrm>
            <a:off x="7400544" y="71141"/>
            <a:ext cx="1571906" cy="507831"/>
          </a:xfrm>
          <a:prstGeom prst="rect">
            <a:avLst/>
          </a:prstGeom>
          <a:solidFill>
            <a:srgbClr val="00B0F0"/>
          </a:solidFill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資料２</a:t>
            </a:r>
            <a:r>
              <a:rPr lang="en-US" altLang="ja-JP" sz="2700" dirty="0">
                <a:solidFill>
                  <a:schemeClr val="bg1"/>
                </a:solidFill>
                <a:latin typeface="+mj-ea"/>
              </a:rPr>
              <a:t>-</a:t>
            </a:r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２</a:t>
            </a:r>
          </a:p>
        </p:txBody>
      </p:sp>
      <p:sp>
        <p:nvSpPr>
          <p:cNvPr id="31" name="Freeform 6">
            <a:extLst>
              <a:ext uri="{FF2B5EF4-FFF2-40B4-BE49-F238E27FC236}">
                <a16:creationId xmlns:a16="http://schemas.microsoft.com/office/drawing/2014/main" id="{F785F4A9-5719-4C58-BF0A-B6A54BE7CCEE}"/>
              </a:ext>
            </a:extLst>
          </p:cNvPr>
          <p:cNvSpPr>
            <a:spLocks/>
          </p:cNvSpPr>
          <p:nvPr/>
        </p:nvSpPr>
        <p:spPr bwMode="auto">
          <a:xfrm>
            <a:off x="4296362" y="533536"/>
            <a:ext cx="1180513" cy="2068378"/>
          </a:xfrm>
          <a:custGeom>
            <a:avLst/>
            <a:gdLst>
              <a:gd name="T0" fmla="*/ 606 w 714"/>
              <a:gd name="T1" fmla="*/ 1328 h 1328"/>
              <a:gd name="T2" fmla="*/ 0 w 714"/>
              <a:gd name="T3" fmla="*/ 0 h 1328"/>
              <a:gd name="T4" fmla="*/ 714 w 714"/>
              <a:gd name="T5" fmla="*/ 1267 h 1328"/>
              <a:gd name="T6" fmla="*/ 606 w 714"/>
              <a:gd name="T7" fmla="*/ 1328 h 1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14" h="1328">
                <a:moveTo>
                  <a:pt x="606" y="1328"/>
                </a:moveTo>
                <a:lnTo>
                  <a:pt x="0" y="0"/>
                </a:lnTo>
                <a:lnTo>
                  <a:pt x="714" y="1267"/>
                </a:lnTo>
                <a:lnTo>
                  <a:pt x="606" y="1328"/>
                </a:lnTo>
                <a:close/>
              </a:path>
            </a:pathLst>
          </a:custGeom>
          <a:noFill/>
          <a:ln w="17463" cap="flat">
            <a:solidFill>
              <a:srgbClr val="ED7D3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2" name="Freeform 7">
            <a:extLst>
              <a:ext uri="{FF2B5EF4-FFF2-40B4-BE49-F238E27FC236}">
                <a16:creationId xmlns:a16="http://schemas.microsoft.com/office/drawing/2014/main" id="{C9910F1D-FB3F-4142-9E24-F5C3D87D5242}"/>
              </a:ext>
            </a:extLst>
          </p:cNvPr>
          <p:cNvSpPr>
            <a:spLocks/>
          </p:cNvSpPr>
          <p:nvPr/>
        </p:nvSpPr>
        <p:spPr bwMode="auto">
          <a:xfrm>
            <a:off x="5168899" y="1184307"/>
            <a:ext cx="3925246" cy="2710464"/>
          </a:xfrm>
          <a:custGeom>
            <a:avLst/>
            <a:gdLst>
              <a:gd name="T0" fmla="*/ 0 w 7628"/>
              <a:gd name="T1" fmla="*/ 474 h 4872"/>
              <a:gd name="T2" fmla="*/ 474 w 7628"/>
              <a:gd name="T3" fmla="*/ 0 h 4872"/>
              <a:gd name="T4" fmla="*/ 7155 w 7628"/>
              <a:gd name="T5" fmla="*/ 0 h 4872"/>
              <a:gd name="T6" fmla="*/ 7628 w 7628"/>
              <a:gd name="T7" fmla="*/ 474 h 4872"/>
              <a:gd name="T8" fmla="*/ 7628 w 7628"/>
              <a:gd name="T9" fmla="*/ 4399 h 4872"/>
              <a:gd name="T10" fmla="*/ 7155 w 7628"/>
              <a:gd name="T11" fmla="*/ 4872 h 4872"/>
              <a:gd name="T12" fmla="*/ 474 w 7628"/>
              <a:gd name="T13" fmla="*/ 4872 h 4872"/>
              <a:gd name="T14" fmla="*/ 0 w 7628"/>
              <a:gd name="T15" fmla="*/ 4399 h 4872"/>
              <a:gd name="T16" fmla="*/ 0 w 7628"/>
              <a:gd name="T17" fmla="*/ 474 h 48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28" h="4872">
                <a:moveTo>
                  <a:pt x="0" y="474"/>
                </a:moveTo>
                <a:cubicBezTo>
                  <a:pt x="0" y="212"/>
                  <a:pt x="212" y="0"/>
                  <a:pt x="474" y="0"/>
                </a:cubicBezTo>
                <a:lnTo>
                  <a:pt x="7155" y="0"/>
                </a:lnTo>
                <a:cubicBezTo>
                  <a:pt x="7416" y="0"/>
                  <a:pt x="7628" y="212"/>
                  <a:pt x="7628" y="474"/>
                </a:cubicBezTo>
                <a:lnTo>
                  <a:pt x="7628" y="4399"/>
                </a:lnTo>
                <a:cubicBezTo>
                  <a:pt x="7628" y="4660"/>
                  <a:pt x="7416" y="4872"/>
                  <a:pt x="7155" y="4872"/>
                </a:cubicBezTo>
                <a:lnTo>
                  <a:pt x="474" y="4872"/>
                </a:lnTo>
                <a:cubicBezTo>
                  <a:pt x="212" y="4872"/>
                  <a:pt x="0" y="4660"/>
                  <a:pt x="0" y="4399"/>
                </a:cubicBezTo>
                <a:lnTo>
                  <a:pt x="0" y="474"/>
                </a:lnTo>
                <a:close/>
              </a:path>
            </a:pathLst>
          </a:custGeom>
          <a:solidFill>
            <a:srgbClr val="FFFFFF"/>
          </a:solidFill>
          <a:ln w="15875">
            <a:solidFill>
              <a:schemeClr val="accent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34" name="Rectangle 11">
            <a:extLst>
              <a:ext uri="{FF2B5EF4-FFF2-40B4-BE49-F238E27FC236}">
                <a16:creationId xmlns:a16="http://schemas.microsoft.com/office/drawing/2014/main" id="{3402ABE3-FCC1-4DEB-AF47-2769BB37D1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9602" y="3069846"/>
            <a:ext cx="3332418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ja-JP" altLang="ja-JP" sz="13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「洪水予報」は、</a:t>
            </a:r>
            <a:r>
              <a:rPr kumimoji="0" lang="ja-JP" altLang="en-US" sz="13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「</a:t>
            </a:r>
            <a:r>
              <a:rPr kumimoji="0" lang="ja-JP" altLang="ja-JP" sz="13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川の防災情報」や</a:t>
            </a:r>
            <a:endParaRPr kumimoji="0" lang="ja-JP" altLang="ja-JP" sz="1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Rectangle 14">
            <a:extLst>
              <a:ext uri="{FF2B5EF4-FFF2-40B4-BE49-F238E27FC236}">
                <a16:creationId xmlns:a16="http://schemas.microsoft.com/office/drawing/2014/main" id="{FA46AAC4-4D25-40CA-8AD9-2A2F1860FF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7106" y="3376235"/>
            <a:ext cx="363447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3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「危険度分布（洪水）」でも、河川ごと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" name="Rectangle 15">
            <a:extLst>
              <a:ext uri="{FF2B5EF4-FFF2-40B4-BE49-F238E27FC236}">
                <a16:creationId xmlns:a16="http://schemas.microsoft.com/office/drawing/2014/main" id="{6D69E75A-CFE7-436F-AD68-99983A5B7E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1043" y="3608833"/>
            <a:ext cx="1246188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3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にみることができます。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7" name="Picture 16">
            <a:extLst>
              <a:ext uri="{FF2B5EF4-FFF2-40B4-BE49-F238E27FC236}">
                <a16:creationId xmlns:a16="http://schemas.microsoft.com/office/drawing/2014/main" id="{75D52A29-5551-412F-9D26-D886364274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7906" y="1749888"/>
            <a:ext cx="2153386" cy="857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Rectangle 18">
            <a:extLst>
              <a:ext uri="{FF2B5EF4-FFF2-40B4-BE49-F238E27FC236}">
                <a16:creationId xmlns:a16="http://schemas.microsoft.com/office/drawing/2014/main" id="{5DB3C8DB-A51C-4C2C-9872-EB64B4CFF5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3769" y="1876583"/>
            <a:ext cx="10668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木曽川上流河川事務所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" name="Rectangle 22">
            <a:extLst>
              <a:ext uri="{FF2B5EF4-FFF2-40B4-BE49-F238E27FC236}">
                <a16:creationId xmlns:a16="http://schemas.microsoft.com/office/drawing/2014/main" id="{64A93529-9981-4941-BB66-1FC66375F9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9009" y="2413914"/>
            <a:ext cx="1066800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河川のライブカメラ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2" name="Rectangle 23">
            <a:extLst>
              <a:ext uri="{FF2B5EF4-FFF2-40B4-BE49-F238E27FC236}">
                <a16:creationId xmlns:a16="http://schemas.microsoft.com/office/drawing/2014/main" id="{A941B157-8F49-4CD8-B279-6954F0BB6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9008" y="2716597"/>
            <a:ext cx="3552572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ja-JP" altLang="ja-JP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の映像で川の様子を見ることができます</a:t>
            </a:r>
            <a:r>
              <a:rPr kumimoji="0" lang="ja-JP" altLang="en-US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。</a:t>
            </a:r>
            <a:endParaRPr kumimoji="0" lang="ja-JP" altLang="ja-JP" sz="1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91" name="グループ化 90">
            <a:extLst>
              <a:ext uri="{FF2B5EF4-FFF2-40B4-BE49-F238E27FC236}">
                <a16:creationId xmlns:a16="http://schemas.microsoft.com/office/drawing/2014/main" id="{4A986D98-B241-4544-8A96-44549DE387A8}"/>
              </a:ext>
            </a:extLst>
          </p:cNvPr>
          <p:cNvGrpSpPr/>
          <p:nvPr/>
        </p:nvGrpSpPr>
        <p:grpSpPr>
          <a:xfrm>
            <a:off x="5237797" y="4113531"/>
            <a:ext cx="2086928" cy="201613"/>
            <a:chOff x="5237797" y="4044951"/>
            <a:chExt cx="2086928" cy="201613"/>
          </a:xfrm>
        </p:grpSpPr>
        <p:sp>
          <p:nvSpPr>
            <p:cNvPr id="46" name="Rectangle 32">
              <a:extLst>
                <a:ext uri="{FF2B5EF4-FFF2-40B4-BE49-F238E27FC236}">
                  <a16:creationId xmlns:a16="http://schemas.microsoft.com/office/drawing/2014/main" id="{694FB132-659A-4F75-ACB6-F49AAF94C4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7797" y="4044951"/>
              <a:ext cx="889000" cy="20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3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岐阜市がだす、</a:t>
              </a:r>
              <a:endParaRPr kumimoji="0" lang="ja-JP" altLang="ja-JP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7" name="Rectangle 33">
              <a:extLst>
                <a:ext uri="{FF2B5EF4-FFF2-40B4-BE49-F238E27FC236}">
                  <a16:creationId xmlns:a16="http://schemas.microsoft.com/office/drawing/2014/main" id="{1E3D273C-93D6-4523-88A5-A64AECFBE9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5725" y="4044951"/>
              <a:ext cx="889000" cy="20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300" b="0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避難に関する情報</a:t>
              </a:r>
              <a:endParaRPr kumimoji="0" lang="ja-JP" altLang="ja-JP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48" name="Rectangle 34">
            <a:extLst>
              <a:ext uri="{FF2B5EF4-FFF2-40B4-BE49-F238E27FC236}">
                <a16:creationId xmlns:a16="http://schemas.microsoft.com/office/drawing/2014/main" id="{F27E476E-1172-439B-BFD8-29A8801CE9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7797" y="4444810"/>
            <a:ext cx="1960563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3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（警戒レベル３～５）は、「防災行政無線」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90" name="グループ化 89">
            <a:extLst>
              <a:ext uri="{FF2B5EF4-FFF2-40B4-BE49-F238E27FC236}">
                <a16:creationId xmlns:a16="http://schemas.microsoft.com/office/drawing/2014/main" id="{E16A8625-2E3D-4EEB-B13F-2802B0F78310}"/>
              </a:ext>
            </a:extLst>
          </p:cNvPr>
          <p:cNvGrpSpPr/>
          <p:nvPr/>
        </p:nvGrpSpPr>
        <p:grpSpPr>
          <a:xfrm>
            <a:off x="5237797" y="4766882"/>
            <a:ext cx="3087688" cy="201613"/>
            <a:chOff x="5253037" y="4452938"/>
            <a:chExt cx="3087688" cy="201613"/>
          </a:xfrm>
        </p:grpSpPr>
        <p:sp>
          <p:nvSpPr>
            <p:cNvPr id="49" name="Rectangle 35">
              <a:extLst>
                <a:ext uri="{FF2B5EF4-FFF2-40B4-BE49-F238E27FC236}">
                  <a16:creationId xmlns:a16="http://schemas.microsoft.com/office/drawing/2014/main" id="{30E3B78E-2DD4-403B-B49F-31E8E17B31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3037" y="4452938"/>
              <a:ext cx="352425" cy="20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や</a:t>
              </a:r>
              <a:endParaRPr kumimoji="0" lang="ja-JP" altLang="ja-JP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0" name="Rectangle 36">
              <a:extLst>
                <a:ext uri="{FF2B5EF4-FFF2-40B4-BE49-F238E27FC236}">
                  <a16:creationId xmlns:a16="http://schemas.microsoft.com/office/drawing/2014/main" id="{2A28978C-562B-479C-95C5-0E66CD392F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1312" y="4452938"/>
              <a:ext cx="1246188" cy="20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300" b="0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「災害情報配信サービス」</a:t>
              </a:r>
              <a:endParaRPr kumimoji="0" lang="ja-JP" altLang="ja-JP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1" name="Rectangle 37">
              <a:extLst>
                <a:ext uri="{FF2B5EF4-FFF2-40B4-BE49-F238E27FC236}">
                  <a16:creationId xmlns:a16="http://schemas.microsoft.com/office/drawing/2014/main" id="{0D9C9617-BF76-42AE-B774-1203950959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1725" y="4452938"/>
              <a:ext cx="889000" cy="20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3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で通知される他、</a:t>
              </a:r>
              <a:endParaRPr kumimoji="0" lang="ja-JP" altLang="ja-JP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89" name="グループ化 88">
            <a:extLst>
              <a:ext uri="{FF2B5EF4-FFF2-40B4-BE49-F238E27FC236}">
                <a16:creationId xmlns:a16="http://schemas.microsoft.com/office/drawing/2014/main" id="{8BCF5CB9-D9F3-48FB-A4FD-7396533DAAB9}"/>
              </a:ext>
            </a:extLst>
          </p:cNvPr>
          <p:cNvGrpSpPr/>
          <p:nvPr/>
        </p:nvGrpSpPr>
        <p:grpSpPr>
          <a:xfrm>
            <a:off x="5253037" y="5096574"/>
            <a:ext cx="2587626" cy="200025"/>
            <a:chOff x="5253037" y="4656138"/>
            <a:chExt cx="2587626" cy="200025"/>
          </a:xfrm>
        </p:grpSpPr>
        <p:sp>
          <p:nvSpPr>
            <p:cNvPr id="52" name="Rectangle 38">
              <a:extLst>
                <a:ext uri="{FF2B5EF4-FFF2-40B4-BE49-F238E27FC236}">
                  <a16:creationId xmlns:a16="http://schemas.microsoft.com/office/drawing/2014/main" id="{F28D4B4F-F549-4FFA-B1DF-A14048A633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3037" y="4656138"/>
              <a:ext cx="1066800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3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市内にいる人には、</a:t>
              </a:r>
              <a:endParaRPr kumimoji="0" lang="ja-JP" altLang="ja-JP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3" name="Rectangle 39">
              <a:extLst>
                <a:ext uri="{FF2B5EF4-FFF2-40B4-BE49-F238E27FC236}">
                  <a16:creationId xmlns:a16="http://schemas.microsoft.com/office/drawing/2014/main" id="{7529CAC8-CC48-411F-B587-1F3A914398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72275" y="4656138"/>
              <a:ext cx="1068388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300" b="0" i="0" u="none" strike="noStrike" cap="none" normalizeH="0" baseline="0">
                  <a:ln>
                    <a:noFill/>
                  </a:ln>
                  <a:solidFill>
                    <a:srgbClr val="FF0000"/>
                  </a:solidFill>
                  <a:effectLst/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「緊急エリアメール」</a:t>
              </a:r>
              <a:endParaRPr kumimoji="0" lang="ja-JP" altLang="ja-JP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54" name="Rectangle 40">
            <a:extLst>
              <a:ext uri="{FF2B5EF4-FFF2-40B4-BE49-F238E27FC236}">
                <a16:creationId xmlns:a16="http://schemas.microsoft.com/office/drawing/2014/main" id="{2A33E82F-CB84-48C9-B24F-FE60E51589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7797" y="5409502"/>
            <a:ext cx="213836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（事前申し込みは不要）としてメールがきます。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6" name="Rectangle 44">
            <a:extLst>
              <a:ext uri="{FF2B5EF4-FFF2-40B4-BE49-F238E27FC236}">
                <a16:creationId xmlns:a16="http://schemas.microsoft.com/office/drawing/2014/main" id="{402FF075-B012-49F7-9B3A-3837D7F8E2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8844" y="5994115"/>
            <a:ext cx="1101725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受信できないものもあります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86" name="グループ化 85">
            <a:extLst>
              <a:ext uri="{FF2B5EF4-FFF2-40B4-BE49-F238E27FC236}">
                <a16:creationId xmlns:a16="http://schemas.microsoft.com/office/drawing/2014/main" id="{B034C598-C2B8-43A7-ADBC-4FC9F0853CA1}"/>
              </a:ext>
            </a:extLst>
          </p:cNvPr>
          <p:cNvGrpSpPr/>
          <p:nvPr/>
        </p:nvGrpSpPr>
        <p:grpSpPr>
          <a:xfrm>
            <a:off x="5237797" y="6418263"/>
            <a:ext cx="3856348" cy="187565"/>
            <a:chOff x="5253037" y="5541963"/>
            <a:chExt cx="3856348" cy="187565"/>
          </a:xfrm>
        </p:grpSpPr>
        <p:sp>
          <p:nvSpPr>
            <p:cNvPr id="58" name="Rectangle 47">
              <a:extLst>
                <a:ext uri="{FF2B5EF4-FFF2-40B4-BE49-F238E27FC236}">
                  <a16:creationId xmlns:a16="http://schemas.microsoft.com/office/drawing/2014/main" id="{3C508461-D556-4602-AA59-0D6922E78C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3037" y="5541963"/>
              <a:ext cx="693738" cy="160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https://</a:t>
              </a:r>
              <a:endParaRPr kumimoji="0" lang="ja-JP" altLang="ja-JP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9" name="Rectangle 48">
              <a:extLst>
                <a:ext uri="{FF2B5EF4-FFF2-40B4-BE49-F238E27FC236}">
                  <a16:creationId xmlns:a16="http://schemas.microsoft.com/office/drawing/2014/main" id="{B426EE1A-36BA-470B-873B-703831B3B6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4375" y="5560251"/>
              <a:ext cx="331501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www.city.gifu.lg.jp/item/6900.htm#Contentpane</a:t>
              </a:r>
              <a:r>
                <a:rPr kumimoji="0" lang="en-US" altLang="ja-JP" sz="11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zz</a:t>
              </a:r>
              <a:endParaRPr kumimoji="0" lang="ja-JP" altLang="ja-JP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88" name="グループ化 87">
            <a:extLst>
              <a:ext uri="{FF2B5EF4-FFF2-40B4-BE49-F238E27FC236}">
                <a16:creationId xmlns:a16="http://schemas.microsoft.com/office/drawing/2014/main" id="{F5B7332C-8021-4B67-AE46-E265CDBF3584}"/>
              </a:ext>
            </a:extLst>
          </p:cNvPr>
          <p:cNvGrpSpPr/>
          <p:nvPr/>
        </p:nvGrpSpPr>
        <p:grpSpPr>
          <a:xfrm>
            <a:off x="5237797" y="5749545"/>
            <a:ext cx="2600325" cy="160338"/>
            <a:chOff x="5253037" y="5072889"/>
            <a:chExt cx="2600325" cy="160338"/>
          </a:xfrm>
        </p:grpSpPr>
        <p:sp>
          <p:nvSpPr>
            <p:cNvPr id="55" name="Rectangle 43">
              <a:extLst>
                <a:ext uri="{FF2B5EF4-FFF2-40B4-BE49-F238E27FC236}">
                  <a16:creationId xmlns:a16="http://schemas.microsoft.com/office/drawing/2014/main" id="{9301ACF9-CB63-496E-8C26-DAFCC21A9D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35712" y="5072889"/>
              <a:ext cx="1517650" cy="160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」である必要があります。機種によっては</a:t>
              </a:r>
              <a:endParaRPr kumimoji="0" lang="ja-JP" altLang="ja-JP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6" name="Rectangle 41">
              <a:extLst>
                <a:ext uri="{FF2B5EF4-FFF2-40B4-BE49-F238E27FC236}">
                  <a16:creationId xmlns:a16="http://schemas.microsoft.com/office/drawing/2014/main" id="{3B14211C-60B3-41C7-B05A-1C55DD3932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3037" y="5072889"/>
              <a:ext cx="687388" cy="160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（受信設定が「</a:t>
              </a:r>
              <a:endParaRPr kumimoji="0" lang="ja-JP" altLang="ja-JP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7" name="Rectangle 42">
              <a:extLst>
                <a:ext uri="{FF2B5EF4-FFF2-40B4-BE49-F238E27FC236}">
                  <a16:creationId xmlns:a16="http://schemas.microsoft.com/office/drawing/2014/main" id="{B936513E-053A-4FFB-A122-6E62C57809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0775" y="5072889"/>
              <a:ext cx="276225" cy="160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ON</a:t>
              </a:r>
              <a:endParaRPr kumimoji="0" lang="ja-JP" altLang="ja-JP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87" name="グループ化 86">
            <a:extLst>
              <a:ext uri="{FF2B5EF4-FFF2-40B4-BE49-F238E27FC236}">
                <a16:creationId xmlns:a16="http://schemas.microsoft.com/office/drawing/2014/main" id="{73D78E25-F4E7-4A84-BBE8-1D3EE47E9081}"/>
              </a:ext>
            </a:extLst>
          </p:cNvPr>
          <p:cNvGrpSpPr/>
          <p:nvPr/>
        </p:nvGrpSpPr>
        <p:grpSpPr>
          <a:xfrm>
            <a:off x="5237797" y="6245540"/>
            <a:ext cx="1414463" cy="169277"/>
            <a:chOff x="5253037" y="5376863"/>
            <a:chExt cx="1414463" cy="169277"/>
          </a:xfrm>
        </p:grpSpPr>
        <p:sp>
          <p:nvSpPr>
            <p:cNvPr id="57" name="Rectangle 45">
              <a:extLst>
                <a:ext uri="{FF2B5EF4-FFF2-40B4-BE49-F238E27FC236}">
                  <a16:creationId xmlns:a16="http://schemas.microsoft.com/office/drawing/2014/main" id="{469E1FCF-A211-4724-87BA-7D5FA2E3FE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3037" y="5376863"/>
              <a:ext cx="687388" cy="160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詳しくは、岐阜市</a:t>
              </a:r>
              <a:endParaRPr kumimoji="0" lang="ja-JP" altLang="ja-JP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8" name="Rectangle 46">
              <a:extLst>
                <a:ext uri="{FF2B5EF4-FFF2-40B4-BE49-F238E27FC236}">
                  <a16:creationId xmlns:a16="http://schemas.microsoft.com/office/drawing/2014/main" id="{E6DCFA38-E41A-4E05-A9DC-5AFA974A9A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89052" y="5376863"/>
              <a:ext cx="278448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HP</a:t>
              </a:r>
              <a:endParaRPr kumimoji="0" lang="ja-JP" altLang="ja-JP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79" name="Rectangle 51">
            <a:extLst>
              <a:ext uri="{FF2B5EF4-FFF2-40B4-BE49-F238E27FC236}">
                <a16:creationId xmlns:a16="http://schemas.microsoft.com/office/drawing/2014/main" id="{DCC0FF90-952A-4740-A80B-0BB4F27892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272" y="5818252"/>
            <a:ext cx="3023509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※</a:t>
            </a:r>
            <a:r>
              <a:rPr kumimoji="0" lang="ja-JP" altLang="ja-JP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情報の入手手段については一例です。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0" name="Freeform 26">
            <a:extLst>
              <a:ext uri="{FF2B5EF4-FFF2-40B4-BE49-F238E27FC236}">
                <a16:creationId xmlns:a16="http://schemas.microsoft.com/office/drawing/2014/main" id="{984882CD-3761-4D0B-9BA5-BFD2E89BD49A}"/>
              </a:ext>
            </a:extLst>
          </p:cNvPr>
          <p:cNvSpPr>
            <a:spLocks noEditPoints="1"/>
          </p:cNvSpPr>
          <p:nvPr/>
        </p:nvSpPr>
        <p:spPr bwMode="auto">
          <a:xfrm>
            <a:off x="2271231" y="2540575"/>
            <a:ext cx="2074735" cy="768580"/>
          </a:xfrm>
          <a:custGeom>
            <a:avLst/>
            <a:gdLst>
              <a:gd name="T0" fmla="*/ 0 w 1348"/>
              <a:gd name="T1" fmla="*/ 472 h 487"/>
              <a:gd name="T2" fmla="*/ 0 w 1348"/>
              <a:gd name="T3" fmla="*/ 413 h 487"/>
              <a:gd name="T4" fmla="*/ 0 w 1348"/>
              <a:gd name="T5" fmla="*/ 354 h 487"/>
              <a:gd name="T6" fmla="*/ 0 w 1348"/>
              <a:gd name="T7" fmla="*/ 296 h 487"/>
              <a:gd name="T8" fmla="*/ 0 w 1348"/>
              <a:gd name="T9" fmla="*/ 237 h 487"/>
              <a:gd name="T10" fmla="*/ 0 w 1348"/>
              <a:gd name="T11" fmla="*/ 178 h 487"/>
              <a:gd name="T12" fmla="*/ 0 w 1348"/>
              <a:gd name="T13" fmla="*/ 119 h 487"/>
              <a:gd name="T14" fmla="*/ 0 w 1348"/>
              <a:gd name="T15" fmla="*/ 60 h 487"/>
              <a:gd name="T16" fmla="*/ 28 w 1348"/>
              <a:gd name="T17" fmla="*/ 0 h 487"/>
              <a:gd name="T18" fmla="*/ 87 w 1348"/>
              <a:gd name="T19" fmla="*/ 0 h 487"/>
              <a:gd name="T20" fmla="*/ 145 w 1348"/>
              <a:gd name="T21" fmla="*/ 0 h 487"/>
              <a:gd name="T22" fmla="*/ 204 w 1348"/>
              <a:gd name="T23" fmla="*/ 0 h 487"/>
              <a:gd name="T24" fmla="*/ 263 w 1348"/>
              <a:gd name="T25" fmla="*/ 0 h 487"/>
              <a:gd name="T26" fmla="*/ 322 w 1348"/>
              <a:gd name="T27" fmla="*/ 0 h 487"/>
              <a:gd name="T28" fmla="*/ 381 w 1348"/>
              <a:gd name="T29" fmla="*/ 0 h 487"/>
              <a:gd name="T30" fmla="*/ 440 w 1348"/>
              <a:gd name="T31" fmla="*/ 0 h 487"/>
              <a:gd name="T32" fmla="*/ 498 w 1348"/>
              <a:gd name="T33" fmla="*/ 0 h 487"/>
              <a:gd name="T34" fmla="*/ 557 w 1348"/>
              <a:gd name="T35" fmla="*/ 0 h 487"/>
              <a:gd name="T36" fmla="*/ 616 w 1348"/>
              <a:gd name="T37" fmla="*/ 0 h 487"/>
              <a:gd name="T38" fmla="*/ 675 w 1348"/>
              <a:gd name="T39" fmla="*/ 0 h 487"/>
              <a:gd name="T40" fmla="*/ 734 w 1348"/>
              <a:gd name="T41" fmla="*/ 0 h 487"/>
              <a:gd name="T42" fmla="*/ 792 w 1348"/>
              <a:gd name="T43" fmla="*/ 0 h 487"/>
              <a:gd name="T44" fmla="*/ 851 w 1348"/>
              <a:gd name="T45" fmla="*/ 0 h 487"/>
              <a:gd name="T46" fmla="*/ 910 w 1348"/>
              <a:gd name="T47" fmla="*/ 0 h 487"/>
              <a:gd name="T48" fmla="*/ 969 w 1348"/>
              <a:gd name="T49" fmla="*/ 0 h 487"/>
              <a:gd name="T50" fmla="*/ 1028 w 1348"/>
              <a:gd name="T51" fmla="*/ 0 h 487"/>
              <a:gd name="T52" fmla="*/ 1087 w 1348"/>
              <a:gd name="T53" fmla="*/ 0 h 487"/>
              <a:gd name="T54" fmla="*/ 1145 w 1348"/>
              <a:gd name="T55" fmla="*/ 0 h 487"/>
              <a:gd name="T56" fmla="*/ 1204 w 1348"/>
              <a:gd name="T57" fmla="*/ 0 h 487"/>
              <a:gd name="T58" fmla="*/ 1263 w 1348"/>
              <a:gd name="T59" fmla="*/ 0 h 487"/>
              <a:gd name="T60" fmla="*/ 1319 w 1348"/>
              <a:gd name="T61" fmla="*/ 14 h 487"/>
              <a:gd name="T62" fmla="*/ 1348 w 1348"/>
              <a:gd name="T63" fmla="*/ 91 h 487"/>
              <a:gd name="T64" fmla="*/ 1348 w 1348"/>
              <a:gd name="T65" fmla="*/ 150 h 487"/>
              <a:gd name="T66" fmla="*/ 1348 w 1348"/>
              <a:gd name="T67" fmla="*/ 209 h 487"/>
              <a:gd name="T68" fmla="*/ 1348 w 1348"/>
              <a:gd name="T69" fmla="*/ 268 h 487"/>
              <a:gd name="T70" fmla="*/ 1348 w 1348"/>
              <a:gd name="T71" fmla="*/ 326 h 487"/>
              <a:gd name="T72" fmla="*/ 1348 w 1348"/>
              <a:gd name="T73" fmla="*/ 385 h 487"/>
              <a:gd name="T74" fmla="*/ 1348 w 1348"/>
              <a:gd name="T75" fmla="*/ 444 h 487"/>
              <a:gd name="T76" fmla="*/ 1303 w 1348"/>
              <a:gd name="T77" fmla="*/ 487 h 487"/>
              <a:gd name="T78" fmla="*/ 1244 w 1348"/>
              <a:gd name="T79" fmla="*/ 487 h 487"/>
              <a:gd name="T80" fmla="*/ 1185 w 1348"/>
              <a:gd name="T81" fmla="*/ 487 h 487"/>
              <a:gd name="T82" fmla="*/ 1126 w 1348"/>
              <a:gd name="T83" fmla="*/ 487 h 487"/>
              <a:gd name="T84" fmla="*/ 1067 w 1348"/>
              <a:gd name="T85" fmla="*/ 487 h 487"/>
              <a:gd name="T86" fmla="*/ 1009 w 1348"/>
              <a:gd name="T87" fmla="*/ 487 h 487"/>
              <a:gd name="T88" fmla="*/ 950 w 1348"/>
              <a:gd name="T89" fmla="*/ 487 h 487"/>
              <a:gd name="T90" fmla="*/ 891 w 1348"/>
              <a:gd name="T91" fmla="*/ 487 h 487"/>
              <a:gd name="T92" fmla="*/ 832 w 1348"/>
              <a:gd name="T93" fmla="*/ 487 h 487"/>
              <a:gd name="T94" fmla="*/ 773 w 1348"/>
              <a:gd name="T95" fmla="*/ 487 h 487"/>
              <a:gd name="T96" fmla="*/ 714 w 1348"/>
              <a:gd name="T97" fmla="*/ 487 h 487"/>
              <a:gd name="T98" fmla="*/ 656 w 1348"/>
              <a:gd name="T99" fmla="*/ 487 h 487"/>
              <a:gd name="T100" fmla="*/ 597 w 1348"/>
              <a:gd name="T101" fmla="*/ 487 h 487"/>
              <a:gd name="T102" fmla="*/ 538 w 1348"/>
              <a:gd name="T103" fmla="*/ 487 h 487"/>
              <a:gd name="T104" fmla="*/ 479 w 1348"/>
              <a:gd name="T105" fmla="*/ 487 h 487"/>
              <a:gd name="T106" fmla="*/ 420 w 1348"/>
              <a:gd name="T107" fmla="*/ 487 h 487"/>
              <a:gd name="T108" fmla="*/ 362 w 1348"/>
              <a:gd name="T109" fmla="*/ 487 h 487"/>
              <a:gd name="T110" fmla="*/ 303 w 1348"/>
              <a:gd name="T111" fmla="*/ 487 h 487"/>
              <a:gd name="T112" fmla="*/ 244 w 1348"/>
              <a:gd name="T113" fmla="*/ 487 h 487"/>
              <a:gd name="T114" fmla="*/ 185 w 1348"/>
              <a:gd name="T115" fmla="*/ 487 h 487"/>
              <a:gd name="T116" fmla="*/ 126 w 1348"/>
              <a:gd name="T117" fmla="*/ 487 h 487"/>
              <a:gd name="T118" fmla="*/ 67 w 1348"/>
              <a:gd name="T119" fmla="*/ 487 h 487"/>
              <a:gd name="T120" fmla="*/ 15 w 1348"/>
              <a:gd name="T121" fmla="*/ 487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48" h="487">
                <a:moveTo>
                  <a:pt x="0" y="472"/>
                </a:moveTo>
                <a:lnTo>
                  <a:pt x="0" y="443"/>
                </a:lnTo>
                <a:lnTo>
                  <a:pt x="30" y="443"/>
                </a:lnTo>
                <a:lnTo>
                  <a:pt x="30" y="472"/>
                </a:lnTo>
                <a:lnTo>
                  <a:pt x="0" y="472"/>
                </a:lnTo>
                <a:close/>
                <a:moveTo>
                  <a:pt x="0" y="413"/>
                </a:moveTo>
                <a:lnTo>
                  <a:pt x="0" y="384"/>
                </a:lnTo>
                <a:lnTo>
                  <a:pt x="30" y="384"/>
                </a:lnTo>
                <a:lnTo>
                  <a:pt x="30" y="413"/>
                </a:lnTo>
                <a:lnTo>
                  <a:pt x="0" y="413"/>
                </a:lnTo>
                <a:close/>
                <a:moveTo>
                  <a:pt x="0" y="354"/>
                </a:moveTo>
                <a:lnTo>
                  <a:pt x="0" y="325"/>
                </a:lnTo>
                <a:lnTo>
                  <a:pt x="30" y="325"/>
                </a:lnTo>
                <a:lnTo>
                  <a:pt x="30" y="354"/>
                </a:lnTo>
                <a:lnTo>
                  <a:pt x="0" y="354"/>
                </a:lnTo>
                <a:close/>
                <a:moveTo>
                  <a:pt x="0" y="296"/>
                </a:moveTo>
                <a:lnTo>
                  <a:pt x="0" y="266"/>
                </a:lnTo>
                <a:lnTo>
                  <a:pt x="30" y="266"/>
                </a:lnTo>
                <a:lnTo>
                  <a:pt x="30" y="296"/>
                </a:lnTo>
                <a:lnTo>
                  <a:pt x="0" y="296"/>
                </a:lnTo>
                <a:close/>
                <a:moveTo>
                  <a:pt x="0" y="237"/>
                </a:moveTo>
                <a:lnTo>
                  <a:pt x="0" y="207"/>
                </a:lnTo>
                <a:lnTo>
                  <a:pt x="30" y="207"/>
                </a:lnTo>
                <a:lnTo>
                  <a:pt x="30" y="237"/>
                </a:lnTo>
                <a:lnTo>
                  <a:pt x="0" y="237"/>
                </a:lnTo>
                <a:close/>
                <a:moveTo>
                  <a:pt x="0" y="178"/>
                </a:moveTo>
                <a:lnTo>
                  <a:pt x="0" y="149"/>
                </a:lnTo>
                <a:lnTo>
                  <a:pt x="30" y="149"/>
                </a:lnTo>
                <a:lnTo>
                  <a:pt x="30" y="178"/>
                </a:lnTo>
                <a:lnTo>
                  <a:pt x="0" y="178"/>
                </a:lnTo>
                <a:close/>
                <a:moveTo>
                  <a:pt x="0" y="119"/>
                </a:moveTo>
                <a:lnTo>
                  <a:pt x="0" y="90"/>
                </a:lnTo>
                <a:lnTo>
                  <a:pt x="30" y="90"/>
                </a:lnTo>
                <a:lnTo>
                  <a:pt x="30" y="119"/>
                </a:lnTo>
                <a:lnTo>
                  <a:pt x="0" y="119"/>
                </a:lnTo>
                <a:close/>
                <a:moveTo>
                  <a:pt x="0" y="60"/>
                </a:moveTo>
                <a:lnTo>
                  <a:pt x="0" y="31"/>
                </a:lnTo>
                <a:lnTo>
                  <a:pt x="30" y="31"/>
                </a:lnTo>
                <a:lnTo>
                  <a:pt x="30" y="60"/>
                </a:lnTo>
                <a:lnTo>
                  <a:pt x="0" y="60"/>
                </a:lnTo>
                <a:close/>
                <a:moveTo>
                  <a:pt x="28" y="0"/>
                </a:moveTo>
                <a:lnTo>
                  <a:pt x="57" y="0"/>
                </a:lnTo>
                <a:lnTo>
                  <a:pt x="57" y="29"/>
                </a:lnTo>
                <a:lnTo>
                  <a:pt x="28" y="29"/>
                </a:lnTo>
                <a:lnTo>
                  <a:pt x="28" y="0"/>
                </a:lnTo>
                <a:close/>
                <a:moveTo>
                  <a:pt x="87" y="0"/>
                </a:moveTo>
                <a:lnTo>
                  <a:pt x="116" y="0"/>
                </a:lnTo>
                <a:lnTo>
                  <a:pt x="116" y="29"/>
                </a:lnTo>
                <a:lnTo>
                  <a:pt x="87" y="29"/>
                </a:lnTo>
                <a:lnTo>
                  <a:pt x="87" y="0"/>
                </a:lnTo>
                <a:close/>
                <a:moveTo>
                  <a:pt x="145" y="0"/>
                </a:moveTo>
                <a:lnTo>
                  <a:pt x="175" y="0"/>
                </a:lnTo>
                <a:lnTo>
                  <a:pt x="175" y="29"/>
                </a:lnTo>
                <a:lnTo>
                  <a:pt x="145" y="29"/>
                </a:lnTo>
                <a:lnTo>
                  <a:pt x="145" y="0"/>
                </a:lnTo>
                <a:close/>
                <a:moveTo>
                  <a:pt x="204" y="0"/>
                </a:moveTo>
                <a:lnTo>
                  <a:pt x="234" y="0"/>
                </a:lnTo>
                <a:lnTo>
                  <a:pt x="234" y="29"/>
                </a:lnTo>
                <a:lnTo>
                  <a:pt x="204" y="29"/>
                </a:lnTo>
                <a:lnTo>
                  <a:pt x="204" y="0"/>
                </a:lnTo>
                <a:close/>
                <a:moveTo>
                  <a:pt x="263" y="0"/>
                </a:moveTo>
                <a:lnTo>
                  <a:pt x="292" y="0"/>
                </a:lnTo>
                <a:lnTo>
                  <a:pt x="292" y="29"/>
                </a:lnTo>
                <a:lnTo>
                  <a:pt x="263" y="29"/>
                </a:lnTo>
                <a:lnTo>
                  <a:pt x="263" y="0"/>
                </a:lnTo>
                <a:close/>
                <a:moveTo>
                  <a:pt x="322" y="0"/>
                </a:moveTo>
                <a:lnTo>
                  <a:pt x="351" y="0"/>
                </a:lnTo>
                <a:lnTo>
                  <a:pt x="351" y="29"/>
                </a:lnTo>
                <a:lnTo>
                  <a:pt x="322" y="29"/>
                </a:lnTo>
                <a:lnTo>
                  <a:pt x="322" y="0"/>
                </a:lnTo>
                <a:close/>
                <a:moveTo>
                  <a:pt x="381" y="0"/>
                </a:moveTo>
                <a:lnTo>
                  <a:pt x="410" y="0"/>
                </a:lnTo>
                <a:lnTo>
                  <a:pt x="410" y="29"/>
                </a:lnTo>
                <a:lnTo>
                  <a:pt x="381" y="29"/>
                </a:lnTo>
                <a:lnTo>
                  <a:pt x="381" y="0"/>
                </a:lnTo>
                <a:close/>
                <a:moveTo>
                  <a:pt x="440" y="0"/>
                </a:moveTo>
                <a:lnTo>
                  <a:pt x="469" y="0"/>
                </a:lnTo>
                <a:lnTo>
                  <a:pt x="469" y="29"/>
                </a:lnTo>
                <a:lnTo>
                  <a:pt x="440" y="29"/>
                </a:lnTo>
                <a:lnTo>
                  <a:pt x="440" y="0"/>
                </a:lnTo>
                <a:close/>
                <a:moveTo>
                  <a:pt x="498" y="0"/>
                </a:moveTo>
                <a:lnTo>
                  <a:pt x="528" y="0"/>
                </a:lnTo>
                <a:lnTo>
                  <a:pt x="528" y="29"/>
                </a:lnTo>
                <a:lnTo>
                  <a:pt x="498" y="29"/>
                </a:lnTo>
                <a:lnTo>
                  <a:pt x="498" y="0"/>
                </a:lnTo>
                <a:close/>
                <a:moveTo>
                  <a:pt x="557" y="0"/>
                </a:moveTo>
                <a:lnTo>
                  <a:pt x="587" y="0"/>
                </a:lnTo>
                <a:lnTo>
                  <a:pt x="587" y="29"/>
                </a:lnTo>
                <a:lnTo>
                  <a:pt x="557" y="29"/>
                </a:lnTo>
                <a:lnTo>
                  <a:pt x="557" y="0"/>
                </a:lnTo>
                <a:close/>
                <a:moveTo>
                  <a:pt x="616" y="0"/>
                </a:moveTo>
                <a:lnTo>
                  <a:pt x="645" y="0"/>
                </a:lnTo>
                <a:lnTo>
                  <a:pt x="645" y="29"/>
                </a:lnTo>
                <a:lnTo>
                  <a:pt x="616" y="29"/>
                </a:lnTo>
                <a:lnTo>
                  <a:pt x="616" y="0"/>
                </a:lnTo>
                <a:close/>
                <a:moveTo>
                  <a:pt x="675" y="0"/>
                </a:moveTo>
                <a:lnTo>
                  <a:pt x="704" y="0"/>
                </a:lnTo>
                <a:lnTo>
                  <a:pt x="704" y="29"/>
                </a:lnTo>
                <a:lnTo>
                  <a:pt x="675" y="29"/>
                </a:lnTo>
                <a:lnTo>
                  <a:pt x="675" y="0"/>
                </a:lnTo>
                <a:close/>
                <a:moveTo>
                  <a:pt x="734" y="0"/>
                </a:moveTo>
                <a:lnTo>
                  <a:pt x="763" y="0"/>
                </a:lnTo>
                <a:lnTo>
                  <a:pt x="763" y="29"/>
                </a:lnTo>
                <a:lnTo>
                  <a:pt x="734" y="29"/>
                </a:lnTo>
                <a:lnTo>
                  <a:pt x="734" y="0"/>
                </a:lnTo>
                <a:close/>
                <a:moveTo>
                  <a:pt x="792" y="0"/>
                </a:moveTo>
                <a:lnTo>
                  <a:pt x="822" y="0"/>
                </a:lnTo>
                <a:lnTo>
                  <a:pt x="822" y="29"/>
                </a:lnTo>
                <a:lnTo>
                  <a:pt x="792" y="29"/>
                </a:lnTo>
                <a:lnTo>
                  <a:pt x="792" y="0"/>
                </a:lnTo>
                <a:close/>
                <a:moveTo>
                  <a:pt x="851" y="0"/>
                </a:moveTo>
                <a:lnTo>
                  <a:pt x="881" y="0"/>
                </a:lnTo>
                <a:lnTo>
                  <a:pt x="881" y="29"/>
                </a:lnTo>
                <a:lnTo>
                  <a:pt x="851" y="29"/>
                </a:lnTo>
                <a:lnTo>
                  <a:pt x="851" y="0"/>
                </a:lnTo>
                <a:close/>
                <a:moveTo>
                  <a:pt x="910" y="0"/>
                </a:moveTo>
                <a:lnTo>
                  <a:pt x="940" y="0"/>
                </a:lnTo>
                <a:lnTo>
                  <a:pt x="940" y="29"/>
                </a:lnTo>
                <a:lnTo>
                  <a:pt x="910" y="29"/>
                </a:lnTo>
                <a:lnTo>
                  <a:pt x="910" y="0"/>
                </a:lnTo>
                <a:close/>
                <a:moveTo>
                  <a:pt x="969" y="0"/>
                </a:moveTo>
                <a:lnTo>
                  <a:pt x="998" y="0"/>
                </a:lnTo>
                <a:lnTo>
                  <a:pt x="998" y="29"/>
                </a:lnTo>
                <a:lnTo>
                  <a:pt x="969" y="29"/>
                </a:lnTo>
                <a:lnTo>
                  <a:pt x="969" y="0"/>
                </a:lnTo>
                <a:close/>
                <a:moveTo>
                  <a:pt x="1028" y="0"/>
                </a:moveTo>
                <a:lnTo>
                  <a:pt x="1057" y="0"/>
                </a:lnTo>
                <a:lnTo>
                  <a:pt x="1057" y="29"/>
                </a:lnTo>
                <a:lnTo>
                  <a:pt x="1028" y="29"/>
                </a:lnTo>
                <a:lnTo>
                  <a:pt x="1028" y="0"/>
                </a:lnTo>
                <a:close/>
                <a:moveTo>
                  <a:pt x="1087" y="0"/>
                </a:moveTo>
                <a:lnTo>
                  <a:pt x="1116" y="0"/>
                </a:lnTo>
                <a:lnTo>
                  <a:pt x="1116" y="29"/>
                </a:lnTo>
                <a:lnTo>
                  <a:pt x="1087" y="29"/>
                </a:lnTo>
                <a:lnTo>
                  <a:pt x="1087" y="0"/>
                </a:lnTo>
                <a:close/>
                <a:moveTo>
                  <a:pt x="1145" y="0"/>
                </a:moveTo>
                <a:lnTo>
                  <a:pt x="1175" y="0"/>
                </a:lnTo>
                <a:lnTo>
                  <a:pt x="1175" y="29"/>
                </a:lnTo>
                <a:lnTo>
                  <a:pt x="1145" y="29"/>
                </a:lnTo>
                <a:lnTo>
                  <a:pt x="1145" y="0"/>
                </a:lnTo>
                <a:close/>
                <a:moveTo>
                  <a:pt x="1204" y="0"/>
                </a:moveTo>
                <a:lnTo>
                  <a:pt x="1234" y="0"/>
                </a:lnTo>
                <a:lnTo>
                  <a:pt x="1234" y="29"/>
                </a:lnTo>
                <a:lnTo>
                  <a:pt x="1204" y="29"/>
                </a:lnTo>
                <a:lnTo>
                  <a:pt x="1204" y="0"/>
                </a:lnTo>
                <a:close/>
                <a:moveTo>
                  <a:pt x="1263" y="0"/>
                </a:moveTo>
                <a:lnTo>
                  <a:pt x="1292" y="0"/>
                </a:lnTo>
                <a:lnTo>
                  <a:pt x="1292" y="29"/>
                </a:lnTo>
                <a:lnTo>
                  <a:pt x="1263" y="29"/>
                </a:lnTo>
                <a:lnTo>
                  <a:pt x="1263" y="0"/>
                </a:lnTo>
                <a:close/>
                <a:moveTo>
                  <a:pt x="1322" y="0"/>
                </a:moveTo>
                <a:lnTo>
                  <a:pt x="1348" y="0"/>
                </a:lnTo>
                <a:lnTo>
                  <a:pt x="1348" y="32"/>
                </a:lnTo>
                <a:lnTo>
                  <a:pt x="1319" y="32"/>
                </a:lnTo>
                <a:lnTo>
                  <a:pt x="1319" y="14"/>
                </a:lnTo>
                <a:lnTo>
                  <a:pt x="1333" y="29"/>
                </a:lnTo>
                <a:lnTo>
                  <a:pt x="1322" y="29"/>
                </a:lnTo>
                <a:lnTo>
                  <a:pt x="1322" y="0"/>
                </a:lnTo>
                <a:close/>
                <a:moveTo>
                  <a:pt x="1348" y="62"/>
                </a:moveTo>
                <a:lnTo>
                  <a:pt x="1348" y="91"/>
                </a:lnTo>
                <a:lnTo>
                  <a:pt x="1319" y="91"/>
                </a:lnTo>
                <a:lnTo>
                  <a:pt x="1319" y="62"/>
                </a:lnTo>
                <a:lnTo>
                  <a:pt x="1348" y="62"/>
                </a:lnTo>
                <a:close/>
                <a:moveTo>
                  <a:pt x="1348" y="120"/>
                </a:moveTo>
                <a:lnTo>
                  <a:pt x="1348" y="150"/>
                </a:lnTo>
                <a:lnTo>
                  <a:pt x="1319" y="150"/>
                </a:lnTo>
                <a:lnTo>
                  <a:pt x="1319" y="120"/>
                </a:lnTo>
                <a:lnTo>
                  <a:pt x="1348" y="120"/>
                </a:lnTo>
                <a:close/>
                <a:moveTo>
                  <a:pt x="1348" y="179"/>
                </a:moveTo>
                <a:lnTo>
                  <a:pt x="1348" y="209"/>
                </a:lnTo>
                <a:lnTo>
                  <a:pt x="1319" y="209"/>
                </a:lnTo>
                <a:lnTo>
                  <a:pt x="1319" y="179"/>
                </a:lnTo>
                <a:lnTo>
                  <a:pt x="1348" y="179"/>
                </a:lnTo>
                <a:close/>
                <a:moveTo>
                  <a:pt x="1348" y="238"/>
                </a:moveTo>
                <a:lnTo>
                  <a:pt x="1348" y="268"/>
                </a:lnTo>
                <a:lnTo>
                  <a:pt x="1319" y="268"/>
                </a:lnTo>
                <a:lnTo>
                  <a:pt x="1319" y="238"/>
                </a:lnTo>
                <a:lnTo>
                  <a:pt x="1348" y="238"/>
                </a:lnTo>
                <a:close/>
                <a:moveTo>
                  <a:pt x="1348" y="297"/>
                </a:moveTo>
                <a:lnTo>
                  <a:pt x="1348" y="326"/>
                </a:lnTo>
                <a:lnTo>
                  <a:pt x="1319" y="326"/>
                </a:lnTo>
                <a:lnTo>
                  <a:pt x="1319" y="297"/>
                </a:lnTo>
                <a:lnTo>
                  <a:pt x="1348" y="297"/>
                </a:lnTo>
                <a:close/>
                <a:moveTo>
                  <a:pt x="1348" y="356"/>
                </a:moveTo>
                <a:lnTo>
                  <a:pt x="1348" y="385"/>
                </a:lnTo>
                <a:lnTo>
                  <a:pt x="1319" y="385"/>
                </a:lnTo>
                <a:lnTo>
                  <a:pt x="1319" y="356"/>
                </a:lnTo>
                <a:lnTo>
                  <a:pt x="1348" y="356"/>
                </a:lnTo>
                <a:close/>
                <a:moveTo>
                  <a:pt x="1348" y="415"/>
                </a:moveTo>
                <a:lnTo>
                  <a:pt x="1348" y="444"/>
                </a:lnTo>
                <a:lnTo>
                  <a:pt x="1319" y="444"/>
                </a:lnTo>
                <a:lnTo>
                  <a:pt x="1319" y="415"/>
                </a:lnTo>
                <a:lnTo>
                  <a:pt x="1348" y="415"/>
                </a:lnTo>
                <a:close/>
                <a:moveTo>
                  <a:pt x="1332" y="487"/>
                </a:moveTo>
                <a:lnTo>
                  <a:pt x="1303" y="487"/>
                </a:lnTo>
                <a:lnTo>
                  <a:pt x="1303" y="457"/>
                </a:lnTo>
                <a:lnTo>
                  <a:pt x="1332" y="457"/>
                </a:lnTo>
                <a:lnTo>
                  <a:pt x="1332" y="487"/>
                </a:lnTo>
                <a:close/>
                <a:moveTo>
                  <a:pt x="1273" y="487"/>
                </a:moveTo>
                <a:lnTo>
                  <a:pt x="1244" y="487"/>
                </a:lnTo>
                <a:lnTo>
                  <a:pt x="1244" y="457"/>
                </a:lnTo>
                <a:lnTo>
                  <a:pt x="1273" y="457"/>
                </a:lnTo>
                <a:lnTo>
                  <a:pt x="1273" y="487"/>
                </a:lnTo>
                <a:close/>
                <a:moveTo>
                  <a:pt x="1214" y="487"/>
                </a:moveTo>
                <a:lnTo>
                  <a:pt x="1185" y="487"/>
                </a:lnTo>
                <a:lnTo>
                  <a:pt x="1185" y="457"/>
                </a:lnTo>
                <a:lnTo>
                  <a:pt x="1214" y="457"/>
                </a:lnTo>
                <a:lnTo>
                  <a:pt x="1214" y="487"/>
                </a:lnTo>
                <a:close/>
                <a:moveTo>
                  <a:pt x="1156" y="487"/>
                </a:moveTo>
                <a:lnTo>
                  <a:pt x="1126" y="487"/>
                </a:lnTo>
                <a:lnTo>
                  <a:pt x="1126" y="457"/>
                </a:lnTo>
                <a:lnTo>
                  <a:pt x="1156" y="457"/>
                </a:lnTo>
                <a:lnTo>
                  <a:pt x="1156" y="487"/>
                </a:lnTo>
                <a:close/>
                <a:moveTo>
                  <a:pt x="1097" y="487"/>
                </a:moveTo>
                <a:lnTo>
                  <a:pt x="1067" y="487"/>
                </a:lnTo>
                <a:lnTo>
                  <a:pt x="1067" y="457"/>
                </a:lnTo>
                <a:lnTo>
                  <a:pt x="1097" y="457"/>
                </a:lnTo>
                <a:lnTo>
                  <a:pt x="1097" y="487"/>
                </a:lnTo>
                <a:close/>
                <a:moveTo>
                  <a:pt x="1038" y="487"/>
                </a:moveTo>
                <a:lnTo>
                  <a:pt x="1009" y="487"/>
                </a:lnTo>
                <a:lnTo>
                  <a:pt x="1009" y="457"/>
                </a:lnTo>
                <a:lnTo>
                  <a:pt x="1038" y="457"/>
                </a:lnTo>
                <a:lnTo>
                  <a:pt x="1038" y="487"/>
                </a:lnTo>
                <a:close/>
                <a:moveTo>
                  <a:pt x="979" y="487"/>
                </a:moveTo>
                <a:lnTo>
                  <a:pt x="950" y="487"/>
                </a:lnTo>
                <a:lnTo>
                  <a:pt x="950" y="457"/>
                </a:lnTo>
                <a:lnTo>
                  <a:pt x="979" y="457"/>
                </a:lnTo>
                <a:lnTo>
                  <a:pt x="979" y="487"/>
                </a:lnTo>
                <a:close/>
                <a:moveTo>
                  <a:pt x="920" y="487"/>
                </a:moveTo>
                <a:lnTo>
                  <a:pt x="891" y="487"/>
                </a:lnTo>
                <a:lnTo>
                  <a:pt x="891" y="457"/>
                </a:lnTo>
                <a:lnTo>
                  <a:pt x="920" y="457"/>
                </a:lnTo>
                <a:lnTo>
                  <a:pt x="920" y="487"/>
                </a:lnTo>
                <a:close/>
                <a:moveTo>
                  <a:pt x="862" y="487"/>
                </a:moveTo>
                <a:lnTo>
                  <a:pt x="832" y="487"/>
                </a:lnTo>
                <a:lnTo>
                  <a:pt x="832" y="457"/>
                </a:lnTo>
                <a:lnTo>
                  <a:pt x="862" y="457"/>
                </a:lnTo>
                <a:lnTo>
                  <a:pt x="862" y="487"/>
                </a:lnTo>
                <a:close/>
                <a:moveTo>
                  <a:pt x="803" y="487"/>
                </a:moveTo>
                <a:lnTo>
                  <a:pt x="773" y="487"/>
                </a:lnTo>
                <a:lnTo>
                  <a:pt x="773" y="457"/>
                </a:lnTo>
                <a:lnTo>
                  <a:pt x="803" y="457"/>
                </a:lnTo>
                <a:lnTo>
                  <a:pt x="803" y="487"/>
                </a:lnTo>
                <a:close/>
                <a:moveTo>
                  <a:pt x="744" y="487"/>
                </a:moveTo>
                <a:lnTo>
                  <a:pt x="714" y="487"/>
                </a:lnTo>
                <a:lnTo>
                  <a:pt x="714" y="457"/>
                </a:lnTo>
                <a:lnTo>
                  <a:pt x="744" y="457"/>
                </a:lnTo>
                <a:lnTo>
                  <a:pt x="744" y="487"/>
                </a:lnTo>
                <a:close/>
                <a:moveTo>
                  <a:pt x="685" y="487"/>
                </a:moveTo>
                <a:lnTo>
                  <a:pt x="656" y="487"/>
                </a:lnTo>
                <a:lnTo>
                  <a:pt x="656" y="457"/>
                </a:lnTo>
                <a:lnTo>
                  <a:pt x="685" y="457"/>
                </a:lnTo>
                <a:lnTo>
                  <a:pt x="685" y="487"/>
                </a:lnTo>
                <a:close/>
                <a:moveTo>
                  <a:pt x="626" y="487"/>
                </a:moveTo>
                <a:lnTo>
                  <a:pt x="597" y="487"/>
                </a:lnTo>
                <a:lnTo>
                  <a:pt x="597" y="457"/>
                </a:lnTo>
                <a:lnTo>
                  <a:pt x="626" y="457"/>
                </a:lnTo>
                <a:lnTo>
                  <a:pt x="626" y="487"/>
                </a:lnTo>
                <a:close/>
                <a:moveTo>
                  <a:pt x="567" y="487"/>
                </a:moveTo>
                <a:lnTo>
                  <a:pt x="538" y="487"/>
                </a:lnTo>
                <a:lnTo>
                  <a:pt x="538" y="457"/>
                </a:lnTo>
                <a:lnTo>
                  <a:pt x="567" y="457"/>
                </a:lnTo>
                <a:lnTo>
                  <a:pt x="567" y="487"/>
                </a:lnTo>
                <a:close/>
                <a:moveTo>
                  <a:pt x="509" y="487"/>
                </a:moveTo>
                <a:lnTo>
                  <a:pt x="479" y="487"/>
                </a:lnTo>
                <a:lnTo>
                  <a:pt x="479" y="457"/>
                </a:lnTo>
                <a:lnTo>
                  <a:pt x="509" y="457"/>
                </a:lnTo>
                <a:lnTo>
                  <a:pt x="509" y="487"/>
                </a:lnTo>
                <a:close/>
                <a:moveTo>
                  <a:pt x="450" y="487"/>
                </a:moveTo>
                <a:lnTo>
                  <a:pt x="420" y="487"/>
                </a:lnTo>
                <a:lnTo>
                  <a:pt x="420" y="457"/>
                </a:lnTo>
                <a:lnTo>
                  <a:pt x="450" y="457"/>
                </a:lnTo>
                <a:lnTo>
                  <a:pt x="450" y="487"/>
                </a:lnTo>
                <a:close/>
                <a:moveTo>
                  <a:pt x="391" y="487"/>
                </a:moveTo>
                <a:lnTo>
                  <a:pt x="362" y="487"/>
                </a:lnTo>
                <a:lnTo>
                  <a:pt x="362" y="457"/>
                </a:lnTo>
                <a:lnTo>
                  <a:pt x="391" y="457"/>
                </a:lnTo>
                <a:lnTo>
                  <a:pt x="391" y="487"/>
                </a:lnTo>
                <a:close/>
                <a:moveTo>
                  <a:pt x="332" y="487"/>
                </a:moveTo>
                <a:lnTo>
                  <a:pt x="303" y="487"/>
                </a:lnTo>
                <a:lnTo>
                  <a:pt x="303" y="457"/>
                </a:lnTo>
                <a:lnTo>
                  <a:pt x="332" y="457"/>
                </a:lnTo>
                <a:lnTo>
                  <a:pt x="332" y="487"/>
                </a:lnTo>
                <a:close/>
                <a:moveTo>
                  <a:pt x="273" y="487"/>
                </a:moveTo>
                <a:lnTo>
                  <a:pt x="244" y="487"/>
                </a:lnTo>
                <a:lnTo>
                  <a:pt x="244" y="457"/>
                </a:lnTo>
                <a:lnTo>
                  <a:pt x="273" y="457"/>
                </a:lnTo>
                <a:lnTo>
                  <a:pt x="273" y="487"/>
                </a:lnTo>
                <a:close/>
                <a:moveTo>
                  <a:pt x="214" y="487"/>
                </a:moveTo>
                <a:lnTo>
                  <a:pt x="185" y="487"/>
                </a:lnTo>
                <a:lnTo>
                  <a:pt x="185" y="457"/>
                </a:lnTo>
                <a:lnTo>
                  <a:pt x="214" y="457"/>
                </a:lnTo>
                <a:lnTo>
                  <a:pt x="214" y="487"/>
                </a:lnTo>
                <a:close/>
                <a:moveTo>
                  <a:pt x="156" y="487"/>
                </a:moveTo>
                <a:lnTo>
                  <a:pt x="126" y="487"/>
                </a:lnTo>
                <a:lnTo>
                  <a:pt x="126" y="457"/>
                </a:lnTo>
                <a:lnTo>
                  <a:pt x="156" y="457"/>
                </a:lnTo>
                <a:lnTo>
                  <a:pt x="156" y="487"/>
                </a:lnTo>
                <a:close/>
                <a:moveTo>
                  <a:pt x="97" y="487"/>
                </a:moveTo>
                <a:lnTo>
                  <a:pt x="67" y="487"/>
                </a:lnTo>
                <a:lnTo>
                  <a:pt x="67" y="457"/>
                </a:lnTo>
                <a:lnTo>
                  <a:pt x="97" y="457"/>
                </a:lnTo>
                <a:lnTo>
                  <a:pt x="97" y="487"/>
                </a:lnTo>
                <a:close/>
                <a:moveTo>
                  <a:pt x="38" y="487"/>
                </a:moveTo>
                <a:lnTo>
                  <a:pt x="15" y="487"/>
                </a:lnTo>
                <a:lnTo>
                  <a:pt x="15" y="457"/>
                </a:lnTo>
                <a:lnTo>
                  <a:pt x="38" y="457"/>
                </a:lnTo>
                <a:lnTo>
                  <a:pt x="38" y="487"/>
                </a:lnTo>
                <a:close/>
              </a:path>
            </a:pathLst>
          </a:custGeom>
          <a:solidFill>
            <a:srgbClr val="ED7D31"/>
          </a:solidFill>
          <a:ln w="0" cap="flat">
            <a:solidFill>
              <a:srgbClr val="ED7D3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1" name="Freeform 27">
            <a:extLst>
              <a:ext uri="{FF2B5EF4-FFF2-40B4-BE49-F238E27FC236}">
                <a16:creationId xmlns:a16="http://schemas.microsoft.com/office/drawing/2014/main" id="{AF26C272-6EF6-42B0-882F-E513D180D0D4}"/>
              </a:ext>
            </a:extLst>
          </p:cNvPr>
          <p:cNvSpPr>
            <a:spLocks noEditPoints="1"/>
          </p:cNvSpPr>
          <p:nvPr/>
        </p:nvSpPr>
        <p:spPr bwMode="auto">
          <a:xfrm>
            <a:off x="2271232" y="1314380"/>
            <a:ext cx="2069210" cy="1172726"/>
          </a:xfrm>
          <a:custGeom>
            <a:avLst/>
            <a:gdLst>
              <a:gd name="T0" fmla="*/ 0 w 1348"/>
              <a:gd name="T1" fmla="*/ 805 h 879"/>
              <a:gd name="T2" fmla="*/ 0 w 1348"/>
              <a:gd name="T3" fmla="*/ 717 h 879"/>
              <a:gd name="T4" fmla="*/ 30 w 1348"/>
              <a:gd name="T5" fmla="*/ 658 h 879"/>
              <a:gd name="T6" fmla="*/ 30 w 1348"/>
              <a:gd name="T7" fmla="*/ 629 h 879"/>
              <a:gd name="T8" fmla="*/ 0 w 1348"/>
              <a:gd name="T9" fmla="*/ 570 h 879"/>
              <a:gd name="T10" fmla="*/ 0 w 1348"/>
              <a:gd name="T11" fmla="*/ 452 h 879"/>
              <a:gd name="T12" fmla="*/ 0 w 1348"/>
              <a:gd name="T13" fmla="*/ 364 h 879"/>
              <a:gd name="T14" fmla="*/ 30 w 1348"/>
              <a:gd name="T15" fmla="*/ 305 h 879"/>
              <a:gd name="T16" fmla="*/ 30 w 1348"/>
              <a:gd name="T17" fmla="*/ 276 h 879"/>
              <a:gd name="T18" fmla="*/ 0 w 1348"/>
              <a:gd name="T19" fmla="*/ 217 h 879"/>
              <a:gd name="T20" fmla="*/ 0 w 1348"/>
              <a:gd name="T21" fmla="*/ 99 h 879"/>
              <a:gd name="T22" fmla="*/ 0 w 1348"/>
              <a:gd name="T23" fmla="*/ 0 h 879"/>
              <a:gd name="T24" fmla="*/ 0 w 1348"/>
              <a:gd name="T25" fmla="*/ 41 h 879"/>
              <a:gd name="T26" fmla="*/ 107 w 1348"/>
              <a:gd name="T27" fmla="*/ 0 h 879"/>
              <a:gd name="T28" fmla="*/ 195 w 1348"/>
              <a:gd name="T29" fmla="*/ 0 h 879"/>
              <a:gd name="T30" fmla="*/ 254 w 1348"/>
              <a:gd name="T31" fmla="*/ 30 h 879"/>
              <a:gd name="T32" fmla="*/ 284 w 1348"/>
              <a:gd name="T33" fmla="*/ 30 h 879"/>
              <a:gd name="T34" fmla="*/ 342 w 1348"/>
              <a:gd name="T35" fmla="*/ 0 h 879"/>
              <a:gd name="T36" fmla="*/ 460 w 1348"/>
              <a:gd name="T37" fmla="*/ 0 h 879"/>
              <a:gd name="T38" fmla="*/ 548 w 1348"/>
              <a:gd name="T39" fmla="*/ 0 h 879"/>
              <a:gd name="T40" fmla="*/ 607 w 1348"/>
              <a:gd name="T41" fmla="*/ 30 h 879"/>
              <a:gd name="T42" fmla="*/ 637 w 1348"/>
              <a:gd name="T43" fmla="*/ 30 h 879"/>
              <a:gd name="T44" fmla="*/ 695 w 1348"/>
              <a:gd name="T45" fmla="*/ 0 h 879"/>
              <a:gd name="T46" fmla="*/ 813 w 1348"/>
              <a:gd name="T47" fmla="*/ 0 h 879"/>
              <a:gd name="T48" fmla="*/ 901 w 1348"/>
              <a:gd name="T49" fmla="*/ 0 h 879"/>
              <a:gd name="T50" fmla="*/ 960 w 1348"/>
              <a:gd name="T51" fmla="*/ 30 h 879"/>
              <a:gd name="T52" fmla="*/ 989 w 1348"/>
              <a:gd name="T53" fmla="*/ 30 h 879"/>
              <a:gd name="T54" fmla="*/ 1048 w 1348"/>
              <a:gd name="T55" fmla="*/ 0 h 879"/>
              <a:gd name="T56" fmla="*/ 1166 w 1348"/>
              <a:gd name="T57" fmla="*/ 0 h 879"/>
              <a:gd name="T58" fmla="*/ 1254 w 1348"/>
              <a:gd name="T59" fmla="*/ 0 h 879"/>
              <a:gd name="T60" fmla="*/ 1313 w 1348"/>
              <a:gd name="T61" fmla="*/ 30 h 879"/>
              <a:gd name="T62" fmla="*/ 1319 w 1348"/>
              <a:gd name="T63" fmla="*/ 24 h 879"/>
              <a:gd name="T64" fmla="*/ 1348 w 1348"/>
              <a:gd name="T65" fmla="*/ 83 h 879"/>
              <a:gd name="T66" fmla="*/ 1348 w 1348"/>
              <a:gd name="T67" fmla="*/ 200 h 879"/>
              <a:gd name="T68" fmla="*/ 1348 w 1348"/>
              <a:gd name="T69" fmla="*/ 289 h 879"/>
              <a:gd name="T70" fmla="*/ 1319 w 1348"/>
              <a:gd name="T71" fmla="*/ 348 h 879"/>
              <a:gd name="T72" fmla="*/ 1319 w 1348"/>
              <a:gd name="T73" fmla="*/ 377 h 879"/>
              <a:gd name="T74" fmla="*/ 1348 w 1348"/>
              <a:gd name="T75" fmla="*/ 436 h 879"/>
              <a:gd name="T76" fmla="*/ 1348 w 1348"/>
              <a:gd name="T77" fmla="*/ 553 h 879"/>
              <a:gd name="T78" fmla="*/ 1348 w 1348"/>
              <a:gd name="T79" fmla="*/ 642 h 879"/>
              <a:gd name="T80" fmla="*/ 1319 w 1348"/>
              <a:gd name="T81" fmla="*/ 701 h 879"/>
              <a:gd name="T82" fmla="*/ 1319 w 1348"/>
              <a:gd name="T83" fmla="*/ 730 h 879"/>
              <a:gd name="T84" fmla="*/ 1348 w 1348"/>
              <a:gd name="T85" fmla="*/ 789 h 879"/>
              <a:gd name="T86" fmla="*/ 1319 w 1348"/>
              <a:gd name="T87" fmla="*/ 864 h 879"/>
              <a:gd name="T88" fmla="*/ 1291 w 1348"/>
              <a:gd name="T89" fmla="*/ 850 h 879"/>
              <a:gd name="T90" fmla="*/ 1232 w 1348"/>
              <a:gd name="T91" fmla="*/ 879 h 879"/>
              <a:gd name="T92" fmla="*/ 1115 w 1348"/>
              <a:gd name="T93" fmla="*/ 879 h 879"/>
              <a:gd name="T94" fmla="*/ 1027 w 1348"/>
              <a:gd name="T95" fmla="*/ 879 h 879"/>
              <a:gd name="T96" fmla="*/ 968 w 1348"/>
              <a:gd name="T97" fmla="*/ 850 h 879"/>
              <a:gd name="T98" fmla="*/ 938 w 1348"/>
              <a:gd name="T99" fmla="*/ 850 h 879"/>
              <a:gd name="T100" fmla="*/ 879 w 1348"/>
              <a:gd name="T101" fmla="*/ 879 h 879"/>
              <a:gd name="T102" fmla="*/ 762 w 1348"/>
              <a:gd name="T103" fmla="*/ 879 h 879"/>
              <a:gd name="T104" fmla="*/ 674 w 1348"/>
              <a:gd name="T105" fmla="*/ 879 h 879"/>
              <a:gd name="T106" fmla="*/ 615 w 1348"/>
              <a:gd name="T107" fmla="*/ 850 h 879"/>
              <a:gd name="T108" fmla="*/ 585 w 1348"/>
              <a:gd name="T109" fmla="*/ 850 h 879"/>
              <a:gd name="T110" fmla="*/ 527 w 1348"/>
              <a:gd name="T111" fmla="*/ 879 h 879"/>
              <a:gd name="T112" fmla="*/ 409 w 1348"/>
              <a:gd name="T113" fmla="*/ 879 h 879"/>
              <a:gd name="T114" fmla="*/ 321 w 1348"/>
              <a:gd name="T115" fmla="*/ 879 h 879"/>
              <a:gd name="T116" fmla="*/ 262 w 1348"/>
              <a:gd name="T117" fmla="*/ 850 h 879"/>
              <a:gd name="T118" fmla="*/ 232 w 1348"/>
              <a:gd name="T119" fmla="*/ 850 h 879"/>
              <a:gd name="T120" fmla="*/ 174 w 1348"/>
              <a:gd name="T121" fmla="*/ 879 h 879"/>
              <a:gd name="T122" fmla="*/ 56 w 1348"/>
              <a:gd name="T123" fmla="*/ 879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348" h="879">
                <a:moveTo>
                  <a:pt x="0" y="864"/>
                </a:moveTo>
                <a:lnTo>
                  <a:pt x="0" y="835"/>
                </a:lnTo>
                <a:lnTo>
                  <a:pt x="30" y="835"/>
                </a:lnTo>
                <a:lnTo>
                  <a:pt x="30" y="864"/>
                </a:lnTo>
                <a:lnTo>
                  <a:pt x="0" y="864"/>
                </a:lnTo>
                <a:close/>
                <a:moveTo>
                  <a:pt x="0" y="805"/>
                </a:moveTo>
                <a:lnTo>
                  <a:pt x="0" y="776"/>
                </a:lnTo>
                <a:lnTo>
                  <a:pt x="30" y="776"/>
                </a:lnTo>
                <a:lnTo>
                  <a:pt x="30" y="805"/>
                </a:lnTo>
                <a:lnTo>
                  <a:pt x="0" y="805"/>
                </a:lnTo>
                <a:close/>
                <a:moveTo>
                  <a:pt x="0" y="747"/>
                </a:moveTo>
                <a:lnTo>
                  <a:pt x="0" y="717"/>
                </a:lnTo>
                <a:lnTo>
                  <a:pt x="30" y="717"/>
                </a:lnTo>
                <a:lnTo>
                  <a:pt x="30" y="747"/>
                </a:lnTo>
                <a:lnTo>
                  <a:pt x="0" y="747"/>
                </a:lnTo>
                <a:close/>
                <a:moveTo>
                  <a:pt x="0" y="688"/>
                </a:moveTo>
                <a:lnTo>
                  <a:pt x="0" y="658"/>
                </a:lnTo>
                <a:lnTo>
                  <a:pt x="30" y="658"/>
                </a:lnTo>
                <a:lnTo>
                  <a:pt x="30" y="688"/>
                </a:lnTo>
                <a:lnTo>
                  <a:pt x="0" y="688"/>
                </a:lnTo>
                <a:close/>
                <a:moveTo>
                  <a:pt x="0" y="629"/>
                </a:moveTo>
                <a:lnTo>
                  <a:pt x="0" y="600"/>
                </a:lnTo>
                <a:lnTo>
                  <a:pt x="30" y="600"/>
                </a:lnTo>
                <a:lnTo>
                  <a:pt x="30" y="629"/>
                </a:lnTo>
                <a:lnTo>
                  <a:pt x="0" y="629"/>
                </a:lnTo>
                <a:close/>
                <a:moveTo>
                  <a:pt x="0" y="570"/>
                </a:moveTo>
                <a:lnTo>
                  <a:pt x="0" y="541"/>
                </a:lnTo>
                <a:lnTo>
                  <a:pt x="30" y="541"/>
                </a:lnTo>
                <a:lnTo>
                  <a:pt x="30" y="570"/>
                </a:lnTo>
                <a:lnTo>
                  <a:pt x="0" y="570"/>
                </a:lnTo>
                <a:close/>
                <a:moveTo>
                  <a:pt x="0" y="511"/>
                </a:moveTo>
                <a:lnTo>
                  <a:pt x="0" y="482"/>
                </a:lnTo>
                <a:lnTo>
                  <a:pt x="30" y="482"/>
                </a:lnTo>
                <a:lnTo>
                  <a:pt x="30" y="511"/>
                </a:lnTo>
                <a:lnTo>
                  <a:pt x="0" y="511"/>
                </a:lnTo>
                <a:close/>
                <a:moveTo>
                  <a:pt x="0" y="452"/>
                </a:moveTo>
                <a:lnTo>
                  <a:pt x="0" y="423"/>
                </a:lnTo>
                <a:lnTo>
                  <a:pt x="30" y="423"/>
                </a:lnTo>
                <a:lnTo>
                  <a:pt x="30" y="452"/>
                </a:lnTo>
                <a:lnTo>
                  <a:pt x="0" y="452"/>
                </a:lnTo>
                <a:close/>
                <a:moveTo>
                  <a:pt x="0" y="394"/>
                </a:moveTo>
                <a:lnTo>
                  <a:pt x="0" y="364"/>
                </a:lnTo>
                <a:lnTo>
                  <a:pt x="30" y="364"/>
                </a:lnTo>
                <a:lnTo>
                  <a:pt x="30" y="394"/>
                </a:lnTo>
                <a:lnTo>
                  <a:pt x="0" y="394"/>
                </a:lnTo>
                <a:close/>
                <a:moveTo>
                  <a:pt x="0" y="335"/>
                </a:moveTo>
                <a:lnTo>
                  <a:pt x="0" y="305"/>
                </a:lnTo>
                <a:lnTo>
                  <a:pt x="30" y="305"/>
                </a:lnTo>
                <a:lnTo>
                  <a:pt x="30" y="335"/>
                </a:lnTo>
                <a:lnTo>
                  <a:pt x="0" y="335"/>
                </a:lnTo>
                <a:close/>
                <a:moveTo>
                  <a:pt x="0" y="276"/>
                </a:moveTo>
                <a:lnTo>
                  <a:pt x="0" y="247"/>
                </a:lnTo>
                <a:lnTo>
                  <a:pt x="30" y="247"/>
                </a:lnTo>
                <a:lnTo>
                  <a:pt x="30" y="276"/>
                </a:lnTo>
                <a:lnTo>
                  <a:pt x="0" y="276"/>
                </a:lnTo>
                <a:close/>
                <a:moveTo>
                  <a:pt x="0" y="217"/>
                </a:moveTo>
                <a:lnTo>
                  <a:pt x="0" y="188"/>
                </a:lnTo>
                <a:lnTo>
                  <a:pt x="30" y="188"/>
                </a:lnTo>
                <a:lnTo>
                  <a:pt x="30" y="217"/>
                </a:lnTo>
                <a:lnTo>
                  <a:pt x="0" y="217"/>
                </a:lnTo>
                <a:close/>
                <a:moveTo>
                  <a:pt x="0" y="158"/>
                </a:moveTo>
                <a:lnTo>
                  <a:pt x="0" y="129"/>
                </a:lnTo>
                <a:lnTo>
                  <a:pt x="30" y="129"/>
                </a:lnTo>
                <a:lnTo>
                  <a:pt x="30" y="158"/>
                </a:lnTo>
                <a:lnTo>
                  <a:pt x="0" y="158"/>
                </a:lnTo>
                <a:close/>
                <a:moveTo>
                  <a:pt x="0" y="99"/>
                </a:moveTo>
                <a:lnTo>
                  <a:pt x="0" y="70"/>
                </a:lnTo>
                <a:lnTo>
                  <a:pt x="30" y="70"/>
                </a:lnTo>
                <a:lnTo>
                  <a:pt x="30" y="99"/>
                </a:lnTo>
                <a:lnTo>
                  <a:pt x="0" y="99"/>
                </a:lnTo>
                <a:close/>
                <a:moveTo>
                  <a:pt x="0" y="41"/>
                </a:moveTo>
                <a:lnTo>
                  <a:pt x="0" y="0"/>
                </a:lnTo>
                <a:lnTo>
                  <a:pt x="19" y="0"/>
                </a:lnTo>
                <a:lnTo>
                  <a:pt x="19" y="30"/>
                </a:lnTo>
                <a:lnTo>
                  <a:pt x="15" y="30"/>
                </a:lnTo>
                <a:lnTo>
                  <a:pt x="30" y="15"/>
                </a:lnTo>
                <a:lnTo>
                  <a:pt x="30" y="41"/>
                </a:lnTo>
                <a:lnTo>
                  <a:pt x="0" y="41"/>
                </a:lnTo>
                <a:close/>
                <a:moveTo>
                  <a:pt x="48" y="0"/>
                </a:moveTo>
                <a:lnTo>
                  <a:pt x="78" y="0"/>
                </a:lnTo>
                <a:lnTo>
                  <a:pt x="78" y="30"/>
                </a:lnTo>
                <a:lnTo>
                  <a:pt x="48" y="30"/>
                </a:lnTo>
                <a:lnTo>
                  <a:pt x="48" y="0"/>
                </a:lnTo>
                <a:close/>
                <a:moveTo>
                  <a:pt x="107" y="0"/>
                </a:moveTo>
                <a:lnTo>
                  <a:pt x="137" y="0"/>
                </a:lnTo>
                <a:lnTo>
                  <a:pt x="137" y="30"/>
                </a:lnTo>
                <a:lnTo>
                  <a:pt x="107" y="30"/>
                </a:lnTo>
                <a:lnTo>
                  <a:pt x="107" y="0"/>
                </a:lnTo>
                <a:close/>
                <a:moveTo>
                  <a:pt x="166" y="0"/>
                </a:moveTo>
                <a:lnTo>
                  <a:pt x="195" y="0"/>
                </a:lnTo>
                <a:lnTo>
                  <a:pt x="195" y="30"/>
                </a:lnTo>
                <a:lnTo>
                  <a:pt x="166" y="30"/>
                </a:lnTo>
                <a:lnTo>
                  <a:pt x="166" y="0"/>
                </a:lnTo>
                <a:close/>
                <a:moveTo>
                  <a:pt x="225" y="0"/>
                </a:moveTo>
                <a:lnTo>
                  <a:pt x="254" y="0"/>
                </a:lnTo>
                <a:lnTo>
                  <a:pt x="254" y="30"/>
                </a:lnTo>
                <a:lnTo>
                  <a:pt x="225" y="30"/>
                </a:lnTo>
                <a:lnTo>
                  <a:pt x="225" y="0"/>
                </a:lnTo>
                <a:close/>
                <a:moveTo>
                  <a:pt x="284" y="0"/>
                </a:moveTo>
                <a:lnTo>
                  <a:pt x="313" y="0"/>
                </a:lnTo>
                <a:lnTo>
                  <a:pt x="313" y="30"/>
                </a:lnTo>
                <a:lnTo>
                  <a:pt x="284" y="30"/>
                </a:lnTo>
                <a:lnTo>
                  <a:pt x="284" y="0"/>
                </a:lnTo>
                <a:close/>
                <a:moveTo>
                  <a:pt x="342" y="0"/>
                </a:moveTo>
                <a:lnTo>
                  <a:pt x="372" y="0"/>
                </a:lnTo>
                <a:lnTo>
                  <a:pt x="372" y="30"/>
                </a:lnTo>
                <a:lnTo>
                  <a:pt x="342" y="30"/>
                </a:lnTo>
                <a:lnTo>
                  <a:pt x="342" y="0"/>
                </a:lnTo>
                <a:close/>
                <a:moveTo>
                  <a:pt x="401" y="0"/>
                </a:moveTo>
                <a:lnTo>
                  <a:pt x="431" y="0"/>
                </a:lnTo>
                <a:lnTo>
                  <a:pt x="431" y="30"/>
                </a:lnTo>
                <a:lnTo>
                  <a:pt x="401" y="30"/>
                </a:lnTo>
                <a:lnTo>
                  <a:pt x="401" y="0"/>
                </a:lnTo>
                <a:close/>
                <a:moveTo>
                  <a:pt x="460" y="0"/>
                </a:moveTo>
                <a:lnTo>
                  <a:pt x="489" y="0"/>
                </a:lnTo>
                <a:lnTo>
                  <a:pt x="489" y="30"/>
                </a:lnTo>
                <a:lnTo>
                  <a:pt x="460" y="30"/>
                </a:lnTo>
                <a:lnTo>
                  <a:pt x="460" y="0"/>
                </a:lnTo>
                <a:close/>
                <a:moveTo>
                  <a:pt x="519" y="0"/>
                </a:moveTo>
                <a:lnTo>
                  <a:pt x="548" y="0"/>
                </a:lnTo>
                <a:lnTo>
                  <a:pt x="548" y="30"/>
                </a:lnTo>
                <a:lnTo>
                  <a:pt x="519" y="30"/>
                </a:lnTo>
                <a:lnTo>
                  <a:pt x="519" y="0"/>
                </a:lnTo>
                <a:close/>
                <a:moveTo>
                  <a:pt x="578" y="0"/>
                </a:moveTo>
                <a:lnTo>
                  <a:pt x="607" y="0"/>
                </a:lnTo>
                <a:lnTo>
                  <a:pt x="607" y="30"/>
                </a:lnTo>
                <a:lnTo>
                  <a:pt x="578" y="30"/>
                </a:lnTo>
                <a:lnTo>
                  <a:pt x="578" y="0"/>
                </a:lnTo>
                <a:close/>
                <a:moveTo>
                  <a:pt x="637" y="0"/>
                </a:moveTo>
                <a:lnTo>
                  <a:pt x="666" y="0"/>
                </a:lnTo>
                <a:lnTo>
                  <a:pt x="666" y="30"/>
                </a:lnTo>
                <a:lnTo>
                  <a:pt x="637" y="30"/>
                </a:lnTo>
                <a:lnTo>
                  <a:pt x="637" y="0"/>
                </a:lnTo>
                <a:close/>
                <a:moveTo>
                  <a:pt x="695" y="0"/>
                </a:moveTo>
                <a:lnTo>
                  <a:pt x="725" y="0"/>
                </a:lnTo>
                <a:lnTo>
                  <a:pt x="725" y="30"/>
                </a:lnTo>
                <a:lnTo>
                  <a:pt x="695" y="30"/>
                </a:lnTo>
                <a:lnTo>
                  <a:pt x="695" y="0"/>
                </a:lnTo>
                <a:close/>
                <a:moveTo>
                  <a:pt x="754" y="0"/>
                </a:moveTo>
                <a:lnTo>
                  <a:pt x="784" y="0"/>
                </a:lnTo>
                <a:lnTo>
                  <a:pt x="784" y="30"/>
                </a:lnTo>
                <a:lnTo>
                  <a:pt x="754" y="30"/>
                </a:lnTo>
                <a:lnTo>
                  <a:pt x="754" y="0"/>
                </a:lnTo>
                <a:close/>
                <a:moveTo>
                  <a:pt x="813" y="0"/>
                </a:moveTo>
                <a:lnTo>
                  <a:pt x="842" y="0"/>
                </a:lnTo>
                <a:lnTo>
                  <a:pt x="842" y="30"/>
                </a:lnTo>
                <a:lnTo>
                  <a:pt x="813" y="30"/>
                </a:lnTo>
                <a:lnTo>
                  <a:pt x="813" y="0"/>
                </a:lnTo>
                <a:close/>
                <a:moveTo>
                  <a:pt x="872" y="0"/>
                </a:moveTo>
                <a:lnTo>
                  <a:pt x="901" y="0"/>
                </a:lnTo>
                <a:lnTo>
                  <a:pt x="901" y="30"/>
                </a:lnTo>
                <a:lnTo>
                  <a:pt x="872" y="30"/>
                </a:lnTo>
                <a:lnTo>
                  <a:pt x="872" y="0"/>
                </a:lnTo>
                <a:close/>
                <a:moveTo>
                  <a:pt x="931" y="0"/>
                </a:moveTo>
                <a:lnTo>
                  <a:pt x="960" y="0"/>
                </a:lnTo>
                <a:lnTo>
                  <a:pt x="960" y="30"/>
                </a:lnTo>
                <a:lnTo>
                  <a:pt x="931" y="30"/>
                </a:lnTo>
                <a:lnTo>
                  <a:pt x="931" y="0"/>
                </a:lnTo>
                <a:close/>
                <a:moveTo>
                  <a:pt x="989" y="0"/>
                </a:moveTo>
                <a:lnTo>
                  <a:pt x="1019" y="0"/>
                </a:lnTo>
                <a:lnTo>
                  <a:pt x="1019" y="30"/>
                </a:lnTo>
                <a:lnTo>
                  <a:pt x="989" y="30"/>
                </a:lnTo>
                <a:lnTo>
                  <a:pt x="989" y="0"/>
                </a:lnTo>
                <a:close/>
                <a:moveTo>
                  <a:pt x="1048" y="0"/>
                </a:moveTo>
                <a:lnTo>
                  <a:pt x="1078" y="0"/>
                </a:lnTo>
                <a:lnTo>
                  <a:pt x="1078" y="30"/>
                </a:lnTo>
                <a:lnTo>
                  <a:pt x="1048" y="30"/>
                </a:lnTo>
                <a:lnTo>
                  <a:pt x="1048" y="0"/>
                </a:lnTo>
                <a:close/>
                <a:moveTo>
                  <a:pt x="1107" y="0"/>
                </a:moveTo>
                <a:lnTo>
                  <a:pt x="1136" y="0"/>
                </a:lnTo>
                <a:lnTo>
                  <a:pt x="1136" y="30"/>
                </a:lnTo>
                <a:lnTo>
                  <a:pt x="1107" y="30"/>
                </a:lnTo>
                <a:lnTo>
                  <a:pt x="1107" y="0"/>
                </a:lnTo>
                <a:close/>
                <a:moveTo>
                  <a:pt x="1166" y="0"/>
                </a:moveTo>
                <a:lnTo>
                  <a:pt x="1195" y="0"/>
                </a:lnTo>
                <a:lnTo>
                  <a:pt x="1195" y="30"/>
                </a:lnTo>
                <a:lnTo>
                  <a:pt x="1166" y="30"/>
                </a:lnTo>
                <a:lnTo>
                  <a:pt x="1166" y="0"/>
                </a:lnTo>
                <a:close/>
                <a:moveTo>
                  <a:pt x="1225" y="0"/>
                </a:moveTo>
                <a:lnTo>
                  <a:pt x="1254" y="0"/>
                </a:lnTo>
                <a:lnTo>
                  <a:pt x="1254" y="30"/>
                </a:lnTo>
                <a:lnTo>
                  <a:pt x="1225" y="30"/>
                </a:lnTo>
                <a:lnTo>
                  <a:pt x="1225" y="0"/>
                </a:lnTo>
                <a:close/>
                <a:moveTo>
                  <a:pt x="1284" y="0"/>
                </a:moveTo>
                <a:lnTo>
                  <a:pt x="1313" y="0"/>
                </a:lnTo>
                <a:lnTo>
                  <a:pt x="1313" y="30"/>
                </a:lnTo>
                <a:lnTo>
                  <a:pt x="1284" y="30"/>
                </a:lnTo>
                <a:lnTo>
                  <a:pt x="1284" y="0"/>
                </a:lnTo>
                <a:close/>
                <a:moveTo>
                  <a:pt x="1348" y="24"/>
                </a:moveTo>
                <a:lnTo>
                  <a:pt x="1348" y="53"/>
                </a:lnTo>
                <a:lnTo>
                  <a:pt x="1319" y="53"/>
                </a:lnTo>
                <a:lnTo>
                  <a:pt x="1319" y="24"/>
                </a:lnTo>
                <a:lnTo>
                  <a:pt x="1348" y="24"/>
                </a:lnTo>
                <a:close/>
                <a:moveTo>
                  <a:pt x="1348" y="83"/>
                </a:moveTo>
                <a:lnTo>
                  <a:pt x="1348" y="112"/>
                </a:lnTo>
                <a:lnTo>
                  <a:pt x="1319" y="112"/>
                </a:lnTo>
                <a:lnTo>
                  <a:pt x="1319" y="83"/>
                </a:lnTo>
                <a:lnTo>
                  <a:pt x="1348" y="83"/>
                </a:lnTo>
                <a:close/>
                <a:moveTo>
                  <a:pt x="1348" y="142"/>
                </a:moveTo>
                <a:lnTo>
                  <a:pt x="1348" y="171"/>
                </a:lnTo>
                <a:lnTo>
                  <a:pt x="1319" y="171"/>
                </a:lnTo>
                <a:lnTo>
                  <a:pt x="1319" y="142"/>
                </a:lnTo>
                <a:lnTo>
                  <a:pt x="1348" y="142"/>
                </a:lnTo>
                <a:close/>
                <a:moveTo>
                  <a:pt x="1348" y="200"/>
                </a:moveTo>
                <a:lnTo>
                  <a:pt x="1348" y="230"/>
                </a:lnTo>
                <a:lnTo>
                  <a:pt x="1319" y="230"/>
                </a:lnTo>
                <a:lnTo>
                  <a:pt x="1319" y="200"/>
                </a:lnTo>
                <a:lnTo>
                  <a:pt x="1348" y="200"/>
                </a:lnTo>
                <a:close/>
                <a:moveTo>
                  <a:pt x="1348" y="259"/>
                </a:moveTo>
                <a:lnTo>
                  <a:pt x="1348" y="289"/>
                </a:lnTo>
                <a:lnTo>
                  <a:pt x="1319" y="289"/>
                </a:lnTo>
                <a:lnTo>
                  <a:pt x="1319" y="259"/>
                </a:lnTo>
                <a:lnTo>
                  <a:pt x="1348" y="259"/>
                </a:lnTo>
                <a:close/>
                <a:moveTo>
                  <a:pt x="1348" y="318"/>
                </a:moveTo>
                <a:lnTo>
                  <a:pt x="1348" y="348"/>
                </a:lnTo>
                <a:lnTo>
                  <a:pt x="1319" y="348"/>
                </a:lnTo>
                <a:lnTo>
                  <a:pt x="1319" y="318"/>
                </a:lnTo>
                <a:lnTo>
                  <a:pt x="1348" y="318"/>
                </a:lnTo>
                <a:close/>
                <a:moveTo>
                  <a:pt x="1348" y="377"/>
                </a:moveTo>
                <a:lnTo>
                  <a:pt x="1348" y="406"/>
                </a:lnTo>
                <a:lnTo>
                  <a:pt x="1319" y="406"/>
                </a:lnTo>
                <a:lnTo>
                  <a:pt x="1319" y="377"/>
                </a:lnTo>
                <a:lnTo>
                  <a:pt x="1348" y="377"/>
                </a:lnTo>
                <a:close/>
                <a:moveTo>
                  <a:pt x="1348" y="436"/>
                </a:moveTo>
                <a:lnTo>
                  <a:pt x="1348" y="465"/>
                </a:lnTo>
                <a:lnTo>
                  <a:pt x="1319" y="465"/>
                </a:lnTo>
                <a:lnTo>
                  <a:pt x="1319" y="436"/>
                </a:lnTo>
                <a:lnTo>
                  <a:pt x="1348" y="436"/>
                </a:lnTo>
                <a:close/>
                <a:moveTo>
                  <a:pt x="1348" y="495"/>
                </a:moveTo>
                <a:lnTo>
                  <a:pt x="1348" y="524"/>
                </a:lnTo>
                <a:lnTo>
                  <a:pt x="1319" y="524"/>
                </a:lnTo>
                <a:lnTo>
                  <a:pt x="1319" y="495"/>
                </a:lnTo>
                <a:lnTo>
                  <a:pt x="1348" y="495"/>
                </a:lnTo>
                <a:close/>
                <a:moveTo>
                  <a:pt x="1348" y="553"/>
                </a:moveTo>
                <a:lnTo>
                  <a:pt x="1348" y="583"/>
                </a:lnTo>
                <a:lnTo>
                  <a:pt x="1319" y="583"/>
                </a:lnTo>
                <a:lnTo>
                  <a:pt x="1319" y="553"/>
                </a:lnTo>
                <a:lnTo>
                  <a:pt x="1348" y="553"/>
                </a:lnTo>
                <a:close/>
                <a:moveTo>
                  <a:pt x="1348" y="612"/>
                </a:moveTo>
                <a:lnTo>
                  <a:pt x="1348" y="642"/>
                </a:lnTo>
                <a:lnTo>
                  <a:pt x="1319" y="642"/>
                </a:lnTo>
                <a:lnTo>
                  <a:pt x="1319" y="612"/>
                </a:lnTo>
                <a:lnTo>
                  <a:pt x="1348" y="612"/>
                </a:lnTo>
                <a:close/>
                <a:moveTo>
                  <a:pt x="1348" y="671"/>
                </a:moveTo>
                <a:lnTo>
                  <a:pt x="1348" y="701"/>
                </a:lnTo>
                <a:lnTo>
                  <a:pt x="1319" y="701"/>
                </a:lnTo>
                <a:lnTo>
                  <a:pt x="1319" y="671"/>
                </a:lnTo>
                <a:lnTo>
                  <a:pt x="1348" y="671"/>
                </a:lnTo>
                <a:close/>
                <a:moveTo>
                  <a:pt x="1348" y="730"/>
                </a:moveTo>
                <a:lnTo>
                  <a:pt x="1348" y="759"/>
                </a:lnTo>
                <a:lnTo>
                  <a:pt x="1319" y="759"/>
                </a:lnTo>
                <a:lnTo>
                  <a:pt x="1319" y="730"/>
                </a:lnTo>
                <a:lnTo>
                  <a:pt x="1348" y="730"/>
                </a:lnTo>
                <a:close/>
                <a:moveTo>
                  <a:pt x="1348" y="789"/>
                </a:moveTo>
                <a:lnTo>
                  <a:pt x="1348" y="818"/>
                </a:lnTo>
                <a:lnTo>
                  <a:pt x="1319" y="818"/>
                </a:lnTo>
                <a:lnTo>
                  <a:pt x="1319" y="789"/>
                </a:lnTo>
                <a:lnTo>
                  <a:pt x="1348" y="789"/>
                </a:lnTo>
                <a:close/>
                <a:moveTo>
                  <a:pt x="1348" y="848"/>
                </a:moveTo>
                <a:lnTo>
                  <a:pt x="1348" y="879"/>
                </a:lnTo>
                <a:lnTo>
                  <a:pt x="1321" y="879"/>
                </a:lnTo>
                <a:lnTo>
                  <a:pt x="1321" y="850"/>
                </a:lnTo>
                <a:lnTo>
                  <a:pt x="1333" y="850"/>
                </a:lnTo>
                <a:lnTo>
                  <a:pt x="1319" y="864"/>
                </a:lnTo>
                <a:lnTo>
                  <a:pt x="1319" y="848"/>
                </a:lnTo>
                <a:lnTo>
                  <a:pt x="1348" y="848"/>
                </a:lnTo>
                <a:close/>
                <a:moveTo>
                  <a:pt x="1291" y="879"/>
                </a:moveTo>
                <a:lnTo>
                  <a:pt x="1262" y="879"/>
                </a:lnTo>
                <a:lnTo>
                  <a:pt x="1262" y="850"/>
                </a:lnTo>
                <a:lnTo>
                  <a:pt x="1291" y="850"/>
                </a:lnTo>
                <a:lnTo>
                  <a:pt x="1291" y="879"/>
                </a:lnTo>
                <a:close/>
                <a:moveTo>
                  <a:pt x="1232" y="879"/>
                </a:moveTo>
                <a:lnTo>
                  <a:pt x="1203" y="879"/>
                </a:lnTo>
                <a:lnTo>
                  <a:pt x="1203" y="850"/>
                </a:lnTo>
                <a:lnTo>
                  <a:pt x="1232" y="850"/>
                </a:lnTo>
                <a:lnTo>
                  <a:pt x="1232" y="879"/>
                </a:lnTo>
                <a:close/>
                <a:moveTo>
                  <a:pt x="1174" y="879"/>
                </a:moveTo>
                <a:lnTo>
                  <a:pt x="1144" y="879"/>
                </a:lnTo>
                <a:lnTo>
                  <a:pt x="1144" y="850"/>
                </a:lnTo>
                <a:lnTo>
                  <a:pt x="1174" y="850"/>
                </a:lnTo>
                <a:lnTo>
                  <a:pt x="1174" y="879"/>
                </a:lnTo>
                <a:close/>
                <a:moveTo>
                  <a:pt x="1115" y="879"/>
                </a:moveTo>
                <a:lnTo>
                  <a:pt x="1085" y="879"/>
                </a:lnTo>
                <a:lnTo>
                  <a:pt x="1085" y="850"/>
                </a:lnTo>
                <a:lnTo>
                  <a:pt x="1115" y="850"/>
                </a:lnTo>
                <a:lnTo>
                  <a:pt x="1115" y="879"/>
                </a:lnTo>
                <a:close/>
                <a:moveTo>
                  <a:pt x="1056" y="879"/>
                </a:moveTo>
                <a:lnTo>
                  <a:pt x="1027" y="879"/>
                </a:lnTo>
                <a:lnTo>
                  <a:pt x="1027" y="850"/>
                </a:lnTo>
                <a:lnTo>
                  <a:pt x="1056" y="850"/>
                </a:lnTo>
                <a:lnTo>
                  <a:pt x="1056" y="879"/>
                </a:lnTo>
                <a:close/>
                <a:moveTo>
                  <a:pt x="997" y="879"/>
                </a:moveTo>
                <a:lnTo>
                  <a:pt x="968" y="879"/>
                </a:lnTo>
                <a:lnTo>
                  <a:pt x="968" y="850"/>
                </a:lnTo>
                <a:lnTo>
                  <a:pt x="997" y="850"/>
                </a:lnTo>
                <a:lnTo>
                  <a:pt x="997" y="879"/>
                </a:lnTo>
                <a:close/>
                <a:moveTo>
                  <a:pt x="938" y="879"/>
                </a:moveTo>
                <a:lnTo>
                  <a:pt x="909" y="879"/>
                </a:lnTo>
                <a:lnTo>
                  <a:pt x="909" y="850"/>
                </a:lnTo>
                <a:lnTo>
                  <a:pt x="938" y="850"/>
                </a:lnTo>
                <a:lnTo>
                  <a:pt x="938" y="879"/>
                </a:lnTo>
                <a:close/>
                <a:moveTo>
                  <a:pt x="879" y="879"/>
                </a:moveTo>
                <a:lnTo>
                  <a:pt x="850" y="879"/>
                </a:lnTo>
                <a:lnTo>
                  <a:pt x="850" y="850"/>
                </a:lnTo>
                <a:lnTo>
                  <a:pt x="879" y="850"/>
                </a:lnTo>
                <a:lnTo>
                  <a:pt x="879" y="879"/>
                </a:lnTo>
                <a:close/>
                <a:moveTo>
                  <a:pt x="821" y="879"/>
                </a:moveTo>
                <a:lnTo>
                  <a:pt x="791" y="879"/>
                </a:lnTo>
                <a:lnTo>
                  <a:pt x="791" y="850"/>
                </a:lnTo>
                <a:lnTo>
                  <a:pt x="821" y="850"/>
                </a:lnTo>
                <a:lnTo>
                  <a:pt x="821" y="879"/>
                </a:lnTo>
                <a:close/>
                <a:moveTo>
                  <a:pt x="762" y="879"/>
                </a:moveTo>
                <a:lnTo>
                  <a:pt x="732" y="879"/>
                </a:lnTo>
                <a:lnTo>
                  <a:pt x="732" y="850"/>
                </a:lnTo>
                <a:lnTo>
                  <a:pt x="762" y="850"/>
                </a:lnTo>
                <a:lnTo>
                  <a:pt x="762" y="879"/>
                </a:lnTo>
                <a:close/>
                <a:moveTo>
                  <a:pt x="703" y="879"/>
                </a:moveTo>
                <a:lnTo>
                  <a:pt x="674" y="879"/>
                </a:lnTo>
                <a:lnTo>
                  <a:pt x="674" y="850"/>
                </a:lnTo>
                <a:lnTo>
                  <a:pt x="703" y="850"/>
                </a:lnTo>
                <a:lnTo>
                  <a:pt x="703" y="879"/>
                </a:lnTo>
                <a:close/>
                <a:moveTo>
                  <a:pt x="644" y="879"/>
                </a:moveTo>
                <a:lnTo>
                  <a:pt x="615" y="879"/>
                </a:lnTo>
                <a:lnTo>
                  <a:pt x="615" y="850"/>
                </a:lnTo>
                <a:lnTo>
                  <a:pt x="644" y="850"/>
                </a:lnTo>
                <a:lnTo>
                  <a:pt x="644" y="879"/>
                </a:lnTo>
                <a:close/>
                <a:moveTo>
                  <a:pt x="585" y="879"/>
                </a:moveTo>
                <a:lnTo>
                  <a:pt x="556" y="879"/>
                </a:lnTo>
                <a:lnTo>
                  <a:pt x="556" y="850"/>
                </a:lnTo>
                <a:lnTo>
                  <a:pt x="585" y="850"/>
                </a:lnTo>
                <a:lnTo>
                  <a:pt x="585" y="879"/>
                </a:lnTo>
                <a:close/>
                <a:moveTo>
                  <a:pt x="527" y="879"/>
                </a:moveTo>
                <a:lnTo>
                  <a:pt x="497" y="879"/>
                </a:lnTo>
                <a:lnTo>
                  <a:pt x="497" y="850"/>
                </a:lnTo>
                <a:lnTo>
                  <a:pt x="527" y="850"/>
                </a:lnTo>
                <a:lnTo>
                  <a:pt x="527" y="879"/>
                </a:lnTo>
                <a:close/>
                <a:moveTo>
                  <a:pt x="468" y="879"/>
                </a:moveTo>
                <a:lnTo>
                  <a:pt x="438" y="879"/>
                </a:lnTo>
                <a:lnTo>
                  <a:pt x="438" y="850"/>
                </a:lnTo>
                <a:lnTo>
                  <a:pt x="468" y="850"/>
                </a:lnTo>
                <a:lnTo>
                  <a:pt x="468" y="879"/>
                </a:lnTo>
                <a:close/>
                <a:moveTo>
                  <a:pt x="409" y="879"/>
                </a:moveTo>
                <a:lnTo>
                  <a:pt x="379" y="879"/>
                </a:lnTo>
                <a:lnTo>
                  <a:pt x="379" y="850"/>
                </a:lnTo>
                <a:lnTo>
                  <a:pt x="409" y="850"/>
                </a:lnTo>
                <a:lnTo>
                  <a:pt x="409" y="879"/>
                </a:lnTo>
                <a:close/>
                <a:moveTo>
                  <a:pt x="350" y="879"/>
                </a:moveTo>
                <a:lnTo>
                  <a:pt x="321" y="879"/>
                </a:lnTo>
                <a:lnTo>
                  <a:pt x="321" y="850"/>
                </a:lnTo>
                <a:lnTo>
                  <a:pt x="350" y="850"/>
                </a:lnTo>
                <a:lnTo>
                  <a:pt x="350" y="879"/>
                </a:lnTo>
                <a:close/>
                <a:moveTo>
                  <a:pt x="291" y="879"/>
                </a:moveTo>
                <a:lnTo>
                  <a:pt x="262" y="879"/>
                </a:lnTo>
                <a:lnTo>
                  <a:pt x="262" y="850"/>
                </a:lnTo>
                <a:lnTo>
                  <a:pt x="291" y="850"/>
                </a:lnTo>
                <a:lnTo>
                  <a:pt x="291" y="879"/>
                </a:lnTo>
                <a:close/>
                <a:moveTo>
                  <a:pt x="232" y="879"/>
                </a:moveTo>
                <a:lnTo>
                  <a:pt x="203" y="879"/>
                </a:lnTo>
                <a:lnTo>
                  <a:pt x="203" y="850"/>
                </a:lnTo>
                <a:lnTo>
                  <a:pt x="232" y="850"/>
                </a:lnTo>
                <a:lnTo>
                  <a:pt x="232" y="879"/>
                </a:lnTo>
                <a:close/>
                <a:moveTo>
                  <a:pt x="174" y="879"/>
                </a:moveTo>
                <a:lnTo>
                  <a:pt x="144" y="879"/>
                </a:lnTo>
                <a:lnTo>
                  <a:pt x="144" y="850"/>
                </a:lnTo>
                <a:lnTo>
                  <a:pt x="174" y="850"/>
                </a:lnTo>
                <a:lnTo>
                  <a:pt x="174" y="879"/>
                </a:lnTo>
                <a:close/>
                <a:moveTo>
                  <a:pt x="115" y="879"/>
                </a:moveTo>
                <a:lnTo>
                  <a:pt x="85" y="879"/>
                </a:lnTo>
                <a:lnTo>
                  <a:pt x="85" y="850"/>
                </a:lnTo>
                <a:lnTo>
                  <a:pt x="115" y="850"/>
                </a:lnTo>
                <a:lnTo>
                  <a:pt x="115" y="879"/>
                </a:lnTo>
                <a:close/>
                <a:moveTo>
                  <a:pt x="56" y="879"/>
                </a:moveTo>
                <a:lnTo>
                  <a:pt x="27" y="879"/>
                </a:lnTo>
                <a:lnTo>
                  <a:pt x="27" y="850"/>
                </a:lnTo>
                <a:lnTo>
                  <a:pt x="56" y="850"/>
                </a:lnTo>
                <a:lnTo>
                  <a:pt x="56" y="879"/>
                </a:lnTo>
                <a:close/>
              </a:path>
            </a:pathLst>
          </a:custGeom>
          <a:solidFill>
            <a:srgbClr val="FF0000"/>
          </a:solidFill>
          <a:ln w="0" cap="flat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2" name="Freeform 28">
            <a:extLst>
              <a:ext uri="{FF2B5EF4-FFF2-40B4-BE49-F238E27FC236}">
                <a16:creationId xmlns:a16="http://schemas.microsoft.com/office/drawing/2014/main" id="{F69E3FC8-31EB-494F-91D4-4785983F0EBF}"/>
              </a:ext>
            </a:extLst>
          </p:cNvPr>
          <p:cNvSpPr>
            <a:spLocks noEditPoints="1"/>
          </p:cNvSpPr>
          <p:nvPr/>
        </p:nvSpPr>
        <p:spPr bwMode="auto">
          <a:xfrm>
            <a:off x="2271231" y="3388355"/>
            <a:ext cx="2083244" cy="1915166"/>
          </a:xfrm>
          <a:custGeom>
            <a:avLst/>
            <a:gdLst>
              <a:gd name="T0" fmla="*/ 30 w 1348"/>
              <a:gd name="T1" fmla="*/ 1244 h 1347"/>
              <a:gd name="T2" fmla="*/ 0 w 1348"/>
              <a:gd name="T3" fmla="*/ 1156 h 1347"/>
              <a:gd name="T4" fmla="*/ 30 w 1348"/>
              <a:gd name="T5" fmla="*/ 1097 h 1347"/>
              <a:gd name="T6" fmla="*/ 0 w 1348"/>
              <a:gd name="T7" fmla="*/ 950 h 1347"/>
              <a:gd name="T8" fmla="*/ 0 w 1348"/>
              <a:gd name="T9" fmla="*/ 921 h 1347"/>
              <a:gd name="T10" fmla="*/ 30 w 1348"/>
              <a:gd name="T11" fmla="*/ 774 h 1347"/>
              <a:gd name="T12" fmla="*/ 0 w 1348"/>
              <a:gd name="T13" fmla="*/ 685 h 1347"/>
              <a:gd name="T14" fmla="*/ 30 w 1348"/>
              <a:gd name="T15" fmla="*/ 627 h 1347"/>
              <a:gd name="T16" fmla="*/ 0 w 1348"/>
              <a:gd name="T17" fmla="*/ 479 h 1347"/>
              <a:gd name="T18" fmla="*/ 0 w 1348"/>
              <a:gd name="T19" fmla="*/ 450 h 1347"/>
              <a:gd name="T20" fmla="*/ 30 w 1348"/>
              <a:gd name="T21" fmla="*/ 303 h 1347"/>
              <a:gd name="T22" fmla="*/ 0 w 1348"/>
              <a:gd name="T23" fmla="*/ 215 h 1347"/>
              <a:gd name="T24" fmla="*/ 30 w 1348"/>
              <a:gd name="T25" fmla="*/ 156 h 1347"/>
              <a:gd name="T26" fmla="*/ 0 w 1348"/>
              <a:gd name="T27" fmla="*/ 0 h 1347"/>
              <a:gd name="T28" fmla="*/ 80 w 1348"/>
              <a:gd name="T29" fmla="*/ 0 h 1347"/>
              <a:gd name="T30" fmla="*/ 109 w 1348"/>
              <a:gd name="T31" fmla="*/ 0 h 1347"/>
              <a:gd name="T32" fmla="*/ 256 w 1348"/>
              <a:gd name="T33" fmla="*/ 30 h 1347"/>
              <a:gd name="T34" fmla="*/ 345 w 1348"/>
              <a:gd name="T35" fmla="*/ 0 h 1347"/>
              <a:gd name="T36" fmla="*/ 404 w 1348"/>
              <a:gd name="T37" fmla="*/ 30 h 1347"/>
              <a:gd name="T38" fmla="*/ 551 w 1348"/>
              <a:gd name="T39" fmla="*/ 0 h 1347"/>
              <a:gd name="T40" fmla="*/ 580 w 1348"/>
              <a:gd name="T41" fmla="*/ 0 h 1347"/>
              <a:gd name="T42" fmla="*/ 727 w 1348"/>
              <a:gd name="T43" fmla="*/ 30 h 1347"/>
              <a:gd name="T44" fmla="*/ 815 w 1348"/>
              <a:gd name="T45" fmla="*/ 0 h 1347"/>
              <a:gd name="T46" fmla="*/ 874 w 1348"/>
              <a:gd name="T47" fmla="*/ 30 h 1347"/>
              <a:gd name="T48" fmla="*/ 1021 w 1348"/>
              <a:gd name="T49" fmla="*/ 0 h 1347"/>
              <a:gd name="T50" fmla="*/ 1051 w 1348"/>
              <a:gd name="T51" fmla="*/ 0 h 1347"/>
              <a:gd name="T52" fmla="*/ 1198 w 1348"/>
              <a:gd name="T53" fmla="*/ 30 h 1347"/>
              <a:gd name="T54" fmla="*/ 1286 w 1348"/>
              <a:gd name="T55" fmla="*/ 0 h 1347"/>
              <a:gd name="T56" fmla="*/ 1318 w 1348"/>
              <a:gd name="T57" fmla="*/ 27 h 1347"/>
              <a:gd name="T58" fmla="*/ 1348 w 1348"/>
              <a:gd name="T59" fmla="*/ 174 h 1347"/>
              <a:gd name="T60" fmla="*/ 1348 w 1348"/>
              <a:gd name="T61" fmla="*/ 203 h 1347"/>
              <a:gd name="T62" fmla="*/ 1318 w 1348"/>
              <a:gd name="T63" fmla="*/ 350 h 1347"/>
              <a:gd name="T64" fmla="*/ 1348 w 1348"/>
              <a:gd name="T65" fmla="*/ 439 h 1347"/>
              <a:gd name="T66" fmla="*/ 1318 w 1348"/>
              <a:gd name="T67" fmla="*/ 497 h 1347"/>
              <a:gd name="T68" fmla="*/ 1348 w 1348"/>
              <a:gd name="T69" fmla="*/ 644 h 1347"/>
              <a:gd name="T70" fmla="*/ 1348 w 1348"/>
              <a:gd name="T71" fmla="*/ 674 h 1347"/>
              <a:gd name="T72" fmla="*/ 1318 w 1348"/>
              <a:gd name="T73" fmla="*/ 821 h 1347"/>
              <a:gd name="T74" fmla="*/ 1348 w 1348"/>
              <a:gd name="T75" fmla="*/ 909 h 1347"/>
              <a:gd name="T76" fmla="*/ 1318 w 1348"/>
              <a:gd name="T77" fmla="*/ 968 h 1347"/>
              <a:gd name="T78" fmla="*/ 1348 w 1348"/>
              <a:gd name="T79" fmla="*/ 1115 h 1347"/>
              <a:gd name="T80" fmla="*/ 1348 w 1348"/>
              <a:gd name="T81" fmla="*/ 1145 h 1347"/>
              <a:gd name="T82" fmla="*/ 1318 w 1348"/>
              <a:gd name="T83" fmla="*/ 1292 h 1347"/>
              <a:gd name="T84" fmla="*/ 1318 w 1348"/>
              <a:gd name="T85" fmla="*/ 1333 h 1347"/>
              <a:gd name="T86" fmla="*/ 1227 w 1348"/>
              <a:gd name="T87" fmla="*/ 1347 h 1347"/>
              <a:gd name="T88" fmla="*/ 1168 w 1348"/>
              <a:gd name="T89" fmla="*/ 1318 h 1347"/>
              <a:gd name="T90" fmla="*/ 1021 w 1348"/>
              <a:gd name="T91" fmla="*/ 1347 h 1347"/>
              <a:gd name="T92" fmla="*/ 992 w 1348"/>
              <a:gd name="T93" fmla="*/ 1347 h 1347"/>
              <a:gd name="T94" fmla="*/ 845 w 1348"/>
              <a:gd name="T95" fmla="*/ 1318 h 1347"/>
              <a:gd name="T96" fmla="*/ 756 w 1348"/>
              <a:gd name="T97" fmla="*/ 1347 h 1347"/>
              <a:gd name="T98" fmla="*/ 698 w 1348"/>
              <a:gd name="T99" fmla="*/ 1318 h 1347"/>
              <a:gd name="T100" fmla="*/ 551 w 1348"/>
              <a:gd name="T101" fmla="*/ 1347 h 1347"/>
              <a:gd name="T102" fmla="*/ 521 w 1348"/>
              <a:gd name="T103" fmla="*/ 1347 h 1347"/>
              <a:gd name="T104" fmla="*/ 374 w 1348"/>
              <a:gd name="T105" fmla="*/ 1318 h 1347"/>
              <a:gd name="T106" fmla="*/ 286 w 1348"/>
              <a:gd name="T107" fmla="*/ 1347 h 1347"/>
              <a:gd name="T108" fmla="*/ 227 w 1348"/>
              <a:gd name="T109" fmla="*/ 1318 h 1347"/>
              <a:gd name="T110" fmla="*/ 80 w 1348"/>
              <a:gd name="T111" fmla="*/ 1347 h 1347"/>
              <a:gd name="T112" fmla="*/ 51 w 1348"/>
              <a:gd name="T113" fmla="*/ 1347 h 1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48" h="1347">
                <a:moveTo>
                  <a:pt x="0" y="1333"/>
                </a:moveTo>
                <a:lnTo>
                  <a:pt x="0" y="1303"/>
                </a:lnTo>
                <a:lnTo>
                  <a:pt x="30" y="1303"/>
                </a:lnTo>
                <a:lnTo>
                  <a:pt x="30" y="1333"/>
                </a:lnTo>
                <a:lnTo>
                  <a:pt x="0" y="1333"/>
                </a:lnTo>
                <a:close/>
                <a:moveTo>
                  <a:pt x="0" y="1274"/>
                </a:moveTo>
                <a:lnTo>
                  <a:pt x="0" y="1244"/>
                </a:lnTo>
                <a:lnTo>
                  <a:pt x="30" y="1244"/>
                </a:lnTo>
                <a:lnTo>
                  <a:pt x="30" y="1274"/>
                </a:lnTo>
                <a:lnTo>
                  <a:pt x="0" y="1274"/>
                </a:lnTo>
                <a:close/>
                <a:moveTo>
                  <a:pt x="0" y="1215"/>
                </a:moveTo>
                <a:lnTo>
                  <a:pt x="0" y="1185"/>
                </a:lnTo>
                <a:lnTo>
                  <a:pt x="30" y="1185"/>
                </a:lnTo>
                <a:lnTo>
                  <a:pt x="30" y="1215"/>
                </a:lnTo>
                <a:lnTo>
                  <a:pt x="0" y="1215"/>
                </a:lnTo>
                <a:close/>
                <a:moveTo>
                  <a:pt x="0" y="1156"/>
                </a:moveTo>
                <a:lnTo>
                  <a:pt x="0" y="1127"/>
                </a:lnTo>
                <a:lnTo>
                  <a:pt x="30" y="1127"/>
                </a:lnTo>
                <a:lnTo>
                  <a:pt x="30" y="1156"/>
                </a:lnTo>
                <a:lnTo>
                  <a:pt x="0" y="1156"/>
                </a:lnTo>
                <a:close/>
                <a:moveTo>
                  <a:pt x="0" y="1097"/>
                </a:moveTo>
                <a:lnTo>
                  <a:pt x="0" y="1068"/>
                </a:lnTo>
                <a:lnTo>
                  <a:pt x="30" y="1068"/>
                </a:lnTo>
                <a:lnTo>
                  <a:pt x="30" y="1097"/>
                </a:lnTo>
                <a:lnTo>
                  <a:pt x="0" y="1097"/>
                </a:lnTo>
                <a:close/>
                <a:moveTo>
                  <a:pt x="0" y="1038"/>
                </a:moveTo>
                <a:lnTo>
                  <a:pt x="0" y="1009"/>
                </a:lnTo>
                <a:lnTo>
                  <a:pt x="30" y="1009"/>
                </a:lnTo>
                <a:lnTo>
                  <a:pt x="30" y="1038"/>
                </a:lnTo>
                <a:lnTo>
                  <a:pt x="0" y="1038"/>
                </a:lnTo>
                <a:close/>
                <a:moveTo>
                  <a:pt x="0" y="980"/>
                </a:moveTo>
                <a:lnTo>
                  <a:pt x="0" y="950"/>
                </a:lnTo>
                <a:lnTo>
                  <a:pt x="30" y="950"/>
                </a:lnTo>
                <a:lnTo>
                  <a:pt x="30" y="980"/>
                </a:lnTo>
                <a:lnTo>
                  <a:pt x="0" y="980"/>
                </a:lnTo>
                <a:close/>
                <a:moveTo>
                  <a:pt x="0" y="921"/>
                </a:moveTo>
                <a:lnTo>
                  <a:pt x="0" y="891"/>
                </a:lnTo>
                <a:lnTo>
                  <a:pt x="30" y="891"/>
                </a:lnTo>
                <a:lnTo>
                  <a:pt x="30" y="921"/>
                </a:lnTo>
                <a:lnTo>
                  <a:pt x="0" y="921"/>
                </a:lnTo>
                <a:close/>
                <a:moveTo>
                  <a:pt x="0" y="862"/>
                </a:moveTo>
                <a:lnTo>
                  <a:pt x="0" y="832"/>
                </a:lnTo>
                <a:lnTo>
                  <a:pt x="30" y="832"/>
                </a:lnTo>
                <a:lnTo>
                  <a:pt x="30" y="862"/>
                </a:lnTo>
                <a:lnTo>
                  <a:pt x="0" y="862"/>
                </a:lnTo>
                <a:close/>
                <a:moveTo>
                  <a:pt x="0" y="803"/>
                </a:moveTo>
                <a:lnTo>
                  <a:pt x="0" y="774"/>
                </a:lnTo>
                <a:lnTo>
                  <a:pt x="30" y="774"/>
                </a:lnTo>
                <a:lnTo>
                  <a:pt x="30" y="803"/>
                </a:lnTo>
                <a:lnTo>
                  <a:pt x="0" y="803"/>
                </a:lnTo>
                <a:close/>
                <a:moveTo>
                  <a:pt x="0" y="744"/>
                </a:moveTo>
                <a:lnTo>
                  <a:pt x="0" y="715"/>
                </a:lnTo>
                <a:lnTo>
                  <a:pt x="30" y="715"/>
                </a:lnTo>
                <a:lnTo>
                  <a:pt x="30" y="744"/>
                </a:lnTo>
                <a:lnTo>
                  <a:pt x="0" y="744"/>
                </a:lnTo>
                <a:close/>
                <a:moveTo>
                  <a:pt x="0" y="685"/>
                </a:moveTo>
                <a:lnTo>
                  <a:pt x="0" y="656"/>
                </a:lnTo>
                <a:lnTo>
                  <a:pt x="30" y="656"/>
                </a:lnTo>
                <a:lnTo>
                  <a:pt x="30" y="685"/>
                </a:lnTo>
                <a:lnTo>
                  <a:pt x="0" y="685"/>
                </a:lnTo>
                <a:close/>
                <a:moveTo>
                  <a:pt x="0" y="627"/>
                </a:moveTo>
                <a:lnTo>
                  <a:pt x="0" y="597"/>
                </a:lnTo>
                <a:lnTo>
                  <a:pt x="30" y="597"/>
                </a:lnTo>
                <a:lnTo>
                  <a:pt x="30" y="627"/>
                </a:lnTo>
                <a:lnTo>
                  <a:pt x="0" y="627"/>
                </a:lnTo>
                <a:close/>
                <a:moveTo>
                  <a:pt x="0" y="568"/>
                </a:moveTo>
                <a:lnTo>
                  <a:pt x="0" y="538"/>
                </a:lnTo>
                <a:lnTo>
                  <a:pt x="30" y="538"/>
                </a:lnTo>
                <a:lnTo>
                  <a:pt x="30" y="568"/>
                </a:lnTo>
                <a:lnTo>
                  <a:pt x="0" y="568"/>
                </a:lnTo>
                <a:close/>
                <a:moveTo>
                  <a:pt x="0" y="509"/>
                </a:moveTo>
                <a:lnTo>
                  <a:pt x="0" y="479"/>
                </a:lnTo>
                <a:lnTo>
                  <a:pt x="30" y="479"/>
                </a:lnTo>
                <a:lnTo>
                  <a:pt x="30" y="509"/>
                </a:lnTo>
                <a:lnTo>
                  <a:pt x="0" y="509"/>
                </a:lnTo>
                <a:close/>
                <a:moveTo>
                  <a:pt x="0" y="450"/>
                </a:moveTo>
                <a:lnTo>
                  <a:pt x="0" y="421"/>
                </a:lnTo>
                <a:lnTo>
                  <a:pt x="30" y="421"/>
                </a:lnTo>
                <a:lnTo>
                  <a:pt x="30" y="450"/>
                </a:lnTo>
                <a:lnTo>
                  <a:pt x="0" y="450"/>
                </a:lnTo>
                <a:close/>
                <a:moveTo>
                  <a:pt x="0" y="391"/>
                </a:moveTo>
                <a:lnTo>
                  <a:pt x="0" y="362"/>
                </a:lnTo>
                <a:lnTo>
                  <a:pt x="30" y="362"/>
                </a:lnTo>
                <a:lnTo>
                  <a:pt x="30" y="391"/>
                </a:lnTo>
                <a:lnTo>
                  <a:pt x="0" y="391"/>
                </a:lnTo>
                <a:close/>
                <a:moveTo>
                  <a:pt x="0" y="332"/>
                </a:moveTo>
                <a:lnTo>
                  <a:pt x="0" y="303"/>
                </a:lnTo>
                <a:lnTo>
                  <a:pt x="30" y="303"/>
                </a:lnTo>
                <a:lnTo>
                  <a:pt x="30" y="332"/>
                </a:lnTo>
                <a:lnTo>
                  <a:pt x="0" y="332"/>
                </a:lnTo>
                <a:close/>
                <a:moveTo>
                  <a:pt x="0" y="274"/>
                </a:moveTo>
                <a:lnTo>
                  <a:pt x="0" y="244"/>
                </a:lnTo>
                <a:lnTo>
                  <a:pt x="30" y="244"/>
                </a:lnTo>
                <a:lnTo>
                  <a:pt x="30" y="274"/>
                </a:lnTo>
                <a:lnTo>
                  <a:pt x="0" y="274"/>
                </a:lnTo>
                <a:close/>
                <a:moveTo>
                  <a:pt x="0" y="215"/>
                </a:moveTo>
                <a:lnTo>
                  <a:pt x="0" y="185"/>
                </a:lnTo>
                <a:lnTo>
                  <a:pt x="30" y="185"/>
                </a:lnTo>
                <a:lnTo>
                  <a:pt x="30" y="215"/>
                </a:lnTo>
                <a:lnTo>
                  <a:pt x="0" y="215"/>
                </a:lnTo>
                <a:close/>
                <a:moveTo>
                  <a:pt x="0" y="156"/>
                </a:moveTo>
                <a:lnTo>
                  <a:pt x="0" y="126"/>
                </a:lnTo>
                <a:lnTo>
                  <a:pt x="30" y="126"/>
                </a:lnTo>
                <a:lnTo>
                  <a:pt x="30" y="156"/>
                </a:lnTo>
                <a:lnTo>
                  <a:pt x="0" y="156"/>
                </a:lnTo>
                <a:close/>
                <a:moveTo>
                  <a:pt x="0" y="97"/>
                </a:moveTo>
                <a:lnTo>
                  <a:pt x="0" y="68"/>
                </a:lnTo>
                <a:lnTo>
                  <a:pt x="30" y="68"/>
                </a:lnTo>
                <a:lnTo>
                  <a:pt x="30" y="97"/>
                </a:lnTo>
                <a:lnTo>
                  <a:pt x="0" y="97"/>
                </a:lnTo>
                <a:close/>
                <a:moveTo>
                  <a:pt x="0" y="38"/>
                </a:moveTo>
                <a:lnTo>
                  <a:pt x="0" y="0"/>
                </a:lnTo>
                <a:lnTo>
                  <a:pt x="21" y="0"/>
                </a:lnTo>
                <a:lnTo>
                  <a:pt x="21" y="30"/>
                </a:lnTo>
                <a:lnTo>
                  <a:pt x="15" y="30"/>
                </a:lnTo>
                <a:lnTo>
                  <a:pt x="30" y="15"/>
                </a:lnTo>
                <a:lnTo>
                  <a:pt x="30" y="38"/>
                </a:lnTo>
                <a:lnTo>
                  <a:pt x="0" y="38"/>
                </a:lnTo>
                <a:close/>
                <a:moveTo>
                  <a:pt x="51" y="0"/>
                </a:moveTo>
                <a:lnTo>
                  <a:pt x="80" y="0"/>
                </a:lnTo>
                <a:lnTo>
                  <a:pt x="80" y="30"/>
                </a:lnTo>
                <a:lnTo>
                  <a:pt x="51" y="30"/>
                </a:lnTo>
                <a:lnTo>
                  <a:pt x="51" y="0"/>
                </a:lnTo>
                <a:close/>
                <a:moveTo>
                  <a:pt x="109" y="0"/>
                </a:moveTo>
                <a:lnTo>
                  <a:pt x="139" y="0"/>
                </a:lnTo>
                <a:lnTo>
                  <a:pt x="139" y="30"/>
                </a:lnTo>
                <a:lnTo>
                  <a:pt x="109" y="30"/>
                </a:lnTo>
                <a:lnTo>
                  <a:pt x="109" y="0"/>
                </a:lnTo>
                <a:close/>
                <a:moveTo>
                  <a:pt x="168" y="0"/>
                </a:moveTo>
                <a:lnTo>
                  <a:pt x="198" y="0"/>
                </a:lnTo>
                <a:lnTo>
                  <a:pt x="198" y="30"/>
                </a:lnTo>
                <a:lnTo>
                  <a:pt x="168" y="30"/>
                </a:lnTo>
                <a:lnTo>
                  <a:pt x="168" y="0"/>
                </a:lnTo>
                <a:close/>
                <a:moveTo>
                  <a:pt x="227" y="0"/>
                </a:moveTo>
                <a:lnTo>
                  <a:pt x="256" y="0"/>
                </a:lnTo>
                <a:lnTo>
                  <a:pt x="256" y="30"/>
                </a:lnTo>
                <a:lnTo>
                  <a:pt x="227" y="30"/>
                </a:lnTo>
                <a:lnTo>
                  <a:pt x="227" y="0"/>
                </a:lnTo>
                <a:close/>
                <a:moveTo>
                  <a:pt x="286" y="0"/>
                </a:moveTo>
                <a:lnTo>
                  <a:pt x="315" y="0"/>
                </a:lnTo>
                <a:lnTo>
                  <a:pt x="315" y="30"/>
                </a:lnTo>
                <a:lnTo>
                  <a:pt x="286" y="30"/>
                </a:lnTo>
                <a:lnTo>
                  <a:pt x="286" y="0"/>
                </a:lnTo>
                <a:close/>
                <a:moveTo>
                  <a:pt x="345" y="0"/>
                </a:moveTo>
                <a:lnTo>
                  <a:pt x="374" y="0"/>
                </a:lnTo>
                <a:lnTo>
                  <a:pt x="374" y="30"/>
                </a:lnTo>
                <a:lnTo>
                  <a:pt x="345" y="30"/>
                </a:lnTo>
                <a:lnTo>
                  <a:pt x="345" y="0"/>
                </a:lnTo>
                <a:close/>
                <a:moveTo>
                  <a:pt x="404" y="0"/>
                </a:moveTo>
                <a:lnTo>
                  <a:pt x="433" y="0"/>
                </a:lnTo>
                <a:lnTo>
                  <a:pt x="433" y="30"/>
                </a:lnTo>
                <a:lnTo>
                  <a:pt x="404" y="30"/>
                </a:lnTo>
                <a:lnTo>
                  <a:pt x="404" y="0"/>
                </a:lnTo>
                <a:close/>
                <a:moveTo>
                  <a:pt x="462" y="0"/>
                </a:moveTo>
                <a:lnTo>
                  <a:pt x="492" y="0"/>
                </a:lnTo>
                <a:lnTo>
                  <a:pt x="492" y="30"/>
                </a:lnTo>
                <a:lnTo>
                  <a:pt x="462" y="30"/>
                </a:lnTo>
                <a:lnTo>
                  <a:pt x="462" y="0"/>
                </a:lnTo>
                <a:close/>
                <a:moveTo>
                  <a:pt x="521" y="0"/>
                </a:moveTo>
                <a:lnTo>
                  <a:pt x="551" y="0"/>
                </a:lnTo>
                <a:lnTo>
                  <a:pt x="551" y="30"/>
                </a:lnTo>
                <a:lnTo>
                  <a:pt x="521" y="30"/>
                </a:lnTo>
                <a:lnTo>
                  <a:pt x="521" y="0"/>
                </a:lnTo>
                <a:close/>
                <a:moveTo>
                  <a:pt x="580" y="0"/>
                </a:moveTo>
                <a:lnTo>
                  <a:pt x="609" y="0"/>
                </a:lnTo>
                <a:lnTo>
                  <a:pt x="609" y="30"/>
                </a:lnTo>
                <a:lnTo>
                  <a:pt x="580" y="30"/>
                </a:lnTo>
                <a:lnTo>
                  <a:pt x="580" y="0"/>
                </a:lnTo>
                <a:close/>
                <a:moveTo>
                  <a:pt x="639" y="0"/>
                </a:moveTo>
                <a:lnTo>
                  <a:pt x="668" y="0"/>
                </a:lnTo>
                <a:lnTo>
                  <a:pt x="668" y="30"/>
                </a:lnTo>
                <a:lnTo>
                  <a:pt x="639" y="30"/>
                </a:lnTo>
                <a:lnTo>
                  <a:pt x="639" y="0"/>
                </a:lnTo>
                <a:close/>
                <a:moveTo>
                  <a:pt x="698" y="0"/>
                </a:moveTo>
                <a:lnTo>
                  <a:pt x="727" y="0"/>
                </a:lnTo>
                <a:lnTo>
                  <a:pt x="727" y="30"/>
                </a:lnTo>
                <a:lnTo>
                  <a:pt x="698" y="30"/>
                </a:lnTo>
                <a:lnTo>
                  <a:pt x="698" y="0"/>
                </a:lnTo>
                <a:close/>
                <a:moveTo>
                  <a:pt x="756" y="0"/>
                </a:moveTo>
                <a:lnTo>
                  <a:pt x="786" y="0"/>
                </a:lnTo>
                <a:lnTo>
                  <a:pt x="786" y="30"/>
                </a:lnTo>
                <a:lnTo>
                  <a:pt x="756" y="30"/>
                </a:lnTo>
                <a:lnTo>
                  <a:pt x="756" y="0"/>
                </a:lnTo>
                <a:close/>
                <a:moveTo>
                  <a:pt x="815" y="0"/>
                </a:moveTo>
                <a:lnTo>
                  <a:pt x="845" y="0"/>
                </a:lnTo>
                <a:lnTo>
                  <a:pt x="845" y="30"/>
                </a:lnTo>
                <a:lnTo>
                  <a:pt x="815" y="30"/>
                </a:lnTo>
                <a:lnTo>
                  <a:pt x="815" y="0"/>
                </a:lnTo>
                <a:close/>
                <a:moveTo>
                  <a:pt x="874" y="0"/>
                </a:moveTo>
                <a:lnTo>
                  <a:pt x="904" y="0"/>
                </a:lnTo>
                <a:lnTo>
                  <a:pt x="904" y="30"/>
                </a:lnTo>
                <a:lnTo>
                  <a:pt x="874" y="30"/>
                </a:lnTo>
                <a:lnTo>
                  <a:pt x="874" y="0"/>
                </a:lnTo>
                <a:close/>
                <a:moveTo>
                  <a:pt x="933" y="0"/>
                </a:moveTo>
                <a:lnTo>
                  <a:pt x="962" y="0"/>
                </a:lnTo>
                <a:lnTo>
                  <a:pt x="962" y="30"/>
                </a:lnTo>
                <a:lnTo>
                  <a:pt x="933" y="30"/>
                </a:lnTo>
                <a:lnTo>
                  <a:pt x="933" y="0"/>
                </a:lnTo>
                <a:close/>
                <a:moveTo>
                  <a:pt x="992" y="0"/>
                </a:moveTo>
                <a:lnTo>
                  <a:pt x="1021" y="0"/>
                </a:lnTo>
                <a:lnTo>
                  <a:pt x="1021" y="30"/>
                </a:lnTo>
                <a:lnTo>
                  <a:pt x="992" y="30"/>
                </a:lnTo>
                <a:lnTo>
                  <a:pt x="992" y="0"/>
                </a:lnTo>
                <a:close/>
                <a:moveTo>
                  <a:pt x="1051" y="0"/>
                </a:moveTo>
                <a:lnTo>
                  <a:pt x="1080" y="0"/>
                </a:lnTo>
                <a:lnTo>
                  <a:pt x="1080" y="30"/>
                </a:lnTo>
                <a:lnTo>
                  <a:pt x="1051" y="30"/>
                </a:lnTo>
                <a:lnTo>
                  <a:pt x="1051" y="0"/>
                </a:lnTo>
                <a:close/>
                <a:moveTo>
                  <a:pt x="1109" y="0"/>
                </a:moveTo>
                <a:lnTo>
                  <a:pt x="1139" y="0"/>
                </a:lnTo>
                <a:lnTo>
                  <a:pt x="1139" y="30"/>
                </a:lnTo>
                <a:lnTo>
                  <a:pt x="1109" y="30"/>
                </a:lnTo>
                <a:lnTo>
                  <a:pt x="1109" y="0"/>
                </a:lnTo>
                <a:close/>
                <a:moveTo>
                  <a:pt x="1168" y="0"/>
                </a:moveTo>
                <a:lnTo>
                  <a:pt x="1198" y="0"/>
                </a:lnTo>
                <a:lnTo>
                  <a:pt x="1198" y="30"/>
                </a:lnTo>
                <a:lnTo>
                  <a:pt x="1168" y="30"/>
                </a:lnTo>
                <a:lnTo>
                  <a:pt x="1168" y="0"/>
                </a:lnTo>
                <a:close/>
                <a:moveTo>
                  <a:pt x="1227" y="0"/>
                </a:moveTo>
                <a:lnTo>
                  <a:pt x="1256" y="0"/>
                </a:lnTo>
                <a:lnTo>
                  <a:pt x="1256" y="30"/>
                </a:lnTo>
                <a:lnTo>
                  <a:pt x="1227" y="30"/>
                </a:lnTo>
                <a:lnTo>
                  <a:pt x="1227" y="0"/>
                </a:lnTo>
                <a:close/>
                <a:moveTo>
                  <a:pt x="1286" y="0"/>
                </a:moveTo>
                <a:lnTo>
                  <a:pt x="1315" y="0"/>
                </a:lnTo>
                <a:lnTo>
                  <a:pt x="1315" y="30"/>
                </a:lnTo>
                <a:lnTo>
                  <a:pt x="1286" y="30"/>
                </a:lnTo>
                <a:lnTo>
                  <a:pt x="1286" y="0"/>
                </a:lnTo>
                <a:close/>
                <a:moveTo>
                  <a:pt x="1348" y="27"/>
                </a:moveTo>
                <a:lnTo>
                  <a:pt x="1348" y="56"/>
                </a:lnTo>
                <a:lnTo>
                  <a:pt x="1318" y="56"/>
                </a:lnTo>
                <a:lnTo>
                  <a:pt x="1318" y="27"/>
                </a:lnTo>
                <a:lnTo>
                  <a:pt x="1348" y="27"/>
                </a:lnTo>
                <a:close/>
                <a:moveTo>
                  <a:pt x="1348" y="86"/>
                </a:moveTo>
                <a:lnTo>
                  <a:pt x="1348" y="115"/>
                </a:lnTo>
                <a:lnTo>
                  <a:pt x="1318" y="115"/>
                </a:lnTo>
                <a:lnTo>
                  <a:pt x="1318" y="86"/>
                </a:lnTo>
                <a:lnTo>
                  <a:pt x="1348" y="86"/>
                </a:lnTo>
                <a:close/>
                <a:moveTo>
                  <a:pt x="1348" y="144"/>
                </a:moveTo>
                <a:lnTo>
                  <a:pt x="1348" y="174"/>
                </a:lnTo>
                <a:lnTo>
                  <a:pt x="1318" y="174"/>
                </a:lnTo>
                <a:lnTo>
                  <a:pt x="1318" y="144"/>
                </a:lnTo>
                <a:lnTo>
                  <a:pt x="1348" y="144"/>
                </a:lnTo>
                <a:close/>
                <a:moveTo>
                  <a:pt x="1348" y="203"/>
                </a:moveTo>
                <a:lnTo>
                  <a:pt x="1348" y="233"/>
                </a:lnTo>
                <a:lnTo>
                  <a:pt x="1318" y="233"/>
                </a:lnTo>
                <a:lnTo>
                  <a:pt x="1318" y="203"/>
                </a:lnTo>
                <a:lnTo>
                  <a:pt x="1348" y="203"/>
                </a:lnTo>
                <a:close/>
                <a:moveTo>
                  <a:pt x="1348" y="262"/>
                </a:moveTo>
                <a:lnTo>
                  <a:pt x="1348" y="291"/>
                </a:lnTo>
                <a:lnTo>
                  <a:pt x="1318" y="291"/>
                </a:lnTo>
                <a:lnTo>
                  <a:pt x="1318" y="262"/>
                </a:lnTo>
                <a:lnTo>
                  <a:pt x="1348" y="262"/>
                </a:lnTo>
                <a:close/>
                <a:moveTo>
                  <a:pt x="1348" y="321"/>
                </a:moveTo>
                <a:lnTo>
                  <a:pt x="1348" y="350"/>
                </a:lnTo>
                <a:lnTo>
                  <a:pt x="1318" y="350"/>
                </a:lnTo>
                <a:lnTo>
                  <a:pt x="1318" y="321"/>
                </a:lnTo>
                <a:lnTo>
                  <a:pt x="1348" y="321"/>
                </a:lnTo>
                <a:close/>
                <a:moveTo>
                  <a:pt x="1348" y="380"/>
                </a:moveTo>
                <a:lnTo>
                  <a:pt x="1348" y="409"/>
                </a:lnTo>
                <a:lnTo>
                  <a:pt x="1318" y="409"/>
                </a:lnTo>
                <a:lnTo>
                  <a:pt x="1318" y="380"/>
                </a:lnTo>
                <a:lnTo>
                  <a:pt x="1348" y="380"/>
                </a:lnTo>
                <a:close/>
                <a:moveTo>
                  <a:pt x="1348" y="439"/>
                </a:moveTo>
                <a:lnTo>
                  <a:pt x="1348" y="468"/>
                </a:lnTo>
                <a:lnTo>
                  <a:pt x="1318" y="468"/>
                </a:lnTo>
                <a:lnTo>
                  <a:pt x="1318" y="439"/>
                </a:lnTo>
                <a:lnTo>
                  <a:pt x="1348" y="439"/>
                </a:lnTo>
                <a:close/>
                <a:moveTo>
                  <a:pt x="1348" y="497"/>
                </a:moveTo>
                <a:lnTo>
                  <a:pt x="1348" y="527"/>
                </a:lnTo>
                <a:lnTo>
                  <a:pt x="1318" y="527"/>
                </a:lnTo>
                <a:lnTo>
                  <a:pt x="1318" y="497"/>
                </a:lnTo>
                <a:lnTo>
                  <a:pt x="1348" y="497"/>
                </a:lnTo>
                <a:close/>
                <a:moveTo>
                  <a:pt x="1348" y="556"/>
                </a:moveTo>
                <a:lnTo>
                  <a:pt x="1348" y="586"/>
                </a:lnTo>
                <a:lnTo>
                  <a:pt x="1318" y="586"/>
                </a:lnTo>
                <a:lnTo>
                  <a:pt x="1318" y="556"/>
                </a:lnTo>
                <a:lnTo>
                  <a:pt x="1348" y="556"/>
                </a:lnTo>
                <a:close/>
                <a:moveTo>
                  <a:pt x="1348" y="615"/>
                </a:moveTo>
                <a:lnTo>
                  <a:pt x="1348" y="644"/>
                </a:lnTo>
                <a:lnTo>
                  <a:pt x="1318" y="644"/>
                </a:lnTo>
                <a:lnTo>
                  <a:pt x="1318" y="615"/>
                </a:lnTo>
                <a:lnTo>
                  <a:pt x="1348" y="615"/>
                </a:lnTo>
                <a:close/>
                <a:moveTo>
                  <a:pt x="1348" y="674"/>
                </a:moveTo>
                <a:lnTo>
                  <a:pt x="1348" y="703"/>
                </a:lnTo>
                <a:lnTo>
                  <a:pt x="1318" y="703"/>
                </a:lnTo>
                <a:lnTo>
                  <a:pt x="1318" y="674"/>
                </a:lnTo>
                <a:lnTo>
                  <a:pt x="1348" y="674"/>
                </a:lnTo>
                <a:close/>
                <a:moveTo>
                  <a:pt x="1348" y="733"/>
                </a:moveTo>
                <a:lnTo>
                  <a:pt x="1348" y="762"/>
                </a:lnTo>
                <a:lnTo>
                  <a:pt x="1318" y="762"/>
                </a:lnTo>
                <a:lnTo>
                  <a:pt x="1318" y="733"/>
                </a:lnTo>
                <a:lnTo>
                  <a:pt x="1348" y="733"/>
                </a:lnTo>
                <a:close/>
                <a:moveTo>
                  <a:pt x="1348" y="792"/>
                </a:moveTo>
                <a:lnTo>
                  <a:pt x="1348" y="821"/>
                </a:lnTo>
                <a:lnTo>
                  <a:pt x="1318" y="821"/>
                </a:lnTo>
                <a:lnTo>
                  <a:pt x="1318" y="792"/>
                </a:lnTo>
                <a:lnTo>
                  <a:pt x="1348" y="792"/>
                </a:lnTo>
                <a:close/>
                <a:moveTo>
                  <a:pt x="1348" y="850"/>
                </a:moveTo>
                <a:lnTo>
                  <a:pt x="1348" y="880"/>
                </a:lnTo>
                <a:lnTo>
                  <a:pt x="1318" y="880"/>
                </a:lnTo>
                <a:lnTo>
                  <a:pt x="1318" y="850"/>
                </a:lnTo>
                <a:lnTo>
                  <a:pt x="1348" y="850"/>
                </a:lnTo>
                <a:close/>
                <a:moveTo>
                  <a:pt x="1348" y="909"/>
                </a:moveTo>
                <a:lnTo>
                  <a:pt x="1348" y="939"/>
                </a:lnTo>
                <a:lnTo>
                  <a:pt x="1318" y="939"/>
                </a:lnTo>
                <a:lnTo>
                  <a:pt x="1318" y="909"/>
                </a:lnTo>
                <a:lnTo>
                  <a:pt x="1348" y="909"/>
                </a:lnTo>
                <a:close/>
                <a:moveTo>
                  <a:pt x="1348" y="968"/>
                </a:moveTo>
                <a:lnTo>
                  <a:pt x="1348" y="997"/>
                </a:lnTo>
                <a:lnTo>
                  <a:pt x="1318" y="997"/>
                </a:lnTo>
                <a:lnTo>
                  <a:pt x="1318" y="968"/>
                </a:lnTo>
                <a:lnTo>
                  <a:pt x="1348" y="968"/>
                </a:lnTo>
                <a:close/>
                <a:moveTo>
                  <a:pt x="1348" y="1027"/>
                </a:moveTo>
                <a:lnTo>
                  <a:pt x="1348" y="1056"/>
                </a:lnTo>
                <a:lnTo>
                  <a:pt x="1318" y="1056"/>
                </a:lnTo>
                <a:lnTo>
                  <a:pt x="1318" y="1027"/>
                </a:lnTo>
                <a:lnTo>
                  <a:pt x="1348" y="1027"/>
                </a:lnTo>
                <a:close/>
                <a:moveTo>
                  <a:pt x="1348" y="1086"/>
                </a:moveTo>
                <a:lnTo>
                  <a:pt x="1348" y="1115"/>
                </a:lnTo>
                <a:lnTo>
                  <a:pt x="1318" y="1115"/>
                </a:lnTo>
                <a:lnTo>
                  <a:pt x="1318" y="1086"/>
                </a:lnTo>
                <a:lnTo>
                  <a:pt x="1348" y="1086"/>
                </a:lnTo>
                <a:close/>
                <a:moveTo>
                  <a:pt x="1348" y="1145"/>
                </a:moveTo>
                <a:lnTo>
                  <a:pt x="1348" y="1174"/>
                </a:lnTo>
                <a:lnTo>
                  <a:pt x="1318" y="1174"/>
                </a:lnTo>
                <a:lnTo>
                  <a:pt x="1318" y="1145"/>
                </a:lnTo>
                <a:lnTo>
                  <a:pt x="1348" y="1145"/>
                </a:lnTo>
                <a:close/>
                <a:moveTo>
                  <a:pt x="1348" y="1203"/>
                </a:moveTo>
                <a:lnTo>
                  <a:pt x="1348" y="1233"/>
                </a:lnTo>
                <a:lnTo>
                  <a:pt x="1318" y="1233"/>
                </a:lnTo>
                <a:lnTo>
                  <a:pt x="1318" y="1203"/>
                </a:lnTo>
                <a:lnTo>
                  <a:pt x="1348" y="1203"/>
                </a:lnTo>
                <a:close/>
                <a:moveTo>
                  <a:pt x="1348" y="1262"/>
                </a:moveTo>
                <a:lnTo>
                  <a:pt x="1348" y="1292"/>
                </a:lnTo>
                <a:lnTo>
                  <a:pt x="1318" y="1292"/>
                </a:lnTo>
                <a:lnTo>
                  <a:pt x="1318" y="1262"/>
                </a:lnTo>
                <a:lnTo>
                  <a:pt x="1348" y="1262"/>
                </a:lnTo>
                <a:close/>
                <a:moveTo>
                  <a:pt x="1348" y="1321"/>
                </a:moveTo>
                <a:lnTo>
                  <a:pt x="1348" y="1347"/>
                </a:lnTo>
                <a:lnTo>
                  <a:pt x="1315" y="1347"/>
                </a:lnTo>
                <a:lnTo>
                  <a:pt x="1315" y="1318"/>
                </a:lnTo>
                <a:lnTo>
                  <a:pt x="1333" y="1318"/>
                </a:lnTo>
                <a:lnTo>
                  <a:pt x="1318" y="1333"/>
                </a:lnTo>
                <a:lnTo>
                  <a:pt x="1318" y="1321"/>
                </a:lnTo>
                <a:lnTo>
                  <a:pt x="1348" y="1321"/>
                </a:lnTo>
                <a:close/>
                <a:moveTo>
                  <a:pt x="1286" y="1347"/>
                </a:moveTo>
                <a:lnTo>
                  <a:pt x="1256" y="1347"/>
                </a:lnTo>
                <a:lnTo>
                  <a:pt x="1256" y="1318"/>
                </a:lnTo>
                <a:lnTo>
                  <a:pt x="1286" y="1318"/>
                </a:lnTo>
                <a:lnTo>
                  <a:pt x="1286" y="1347"/>
                </a:lnTo>
                <a:close/>
                <a:moveTo>
                  <a:pt x="1227" y="1347"/>
                </a:moveTo>
                <a:lnTo>
                  <a:pt x="1198" y="1347"/>
                </a:lnTo>
                <a:lnTo>
                  <a:pt x="1198" y="1318"/>
                </a:lnTo>
                <a:lnTo>
                  <a:pt x="1227" y="1318"/>
                </a:lnTo>
                <a:lnTo>
                  <a:pt x="1227" y="1347"/>
                </a:lnTo>
                <a:close/>
                <a:moveTo>
                  <a:pt x="1168" y="1347"/>
                </a:moveTo>
                <a:lnTo>
                  <a:pt x="1139" y="1347"/>
                </a:lnTo>
                <a:lnTo>
                  <a:pt x="1139" y="1318"/>
                </a:lnTo>
                <a:lnTo>
                  <a:pt x="1168" y="1318"/>
                </a:lnTo>
                <a:lnTo>
                  <a:pt x="1168" y="1347"/>
                </a:lnTo>
                <a:close/>
                <a:moveTo>
                  <a:pt x="1109" y="1347"/>
                </a:moveTo>
                <a:lnTo>
                  <a:pt x="1080" y="1347"/>
                </a:lnTo>
                <a:lnTo>
                  <a:pt x="1080" y="1318"/>
                </a:lnTo>
                <a:lnTo>
                  <a:pt x="1109" y="1318"/>
                </a:lnTo>
                <a:lnTo>
                  <a:pt x="1109" y="1347"/>
                </a:lnTo>
                <a:close/>
                <a:moveTo>
                  <a:pt x="1051" y="1347"/>
                </a:moveTo>
                <a:lnTo>
                  <a:pt x="1021" y="1347"/>
                </a:lnTo>
                <a:lnTo>
                  <a:pt x="1021" y="1318"/>
                </a:lnTo>
                <a:lnTo>
                  <a:pt x="1051" y="1318"/>
                </a:lnTo>
                <a:lnTo>
                  <a:pt x="1051" y="1347"/>
                </a:lnTo>
                <a:close/>
                <a:moveTo>
                  <a:pt x="992" y="1347"/>
                </a:moveTo>
                <a:lnTo>
                  <a:pt x="962" y="1347"/>
                </a:lnTo>
                <a:lnTo>
                  <a:pt x="962" y="1318"/>
                </a:lnTo>
                <a:lnTo>
                  <a:pt x="992" y="1318"/>
                </a:lnTo>
                <a:lnTo>
                  <a:pt x="992" y="1347"/>
                </a:lnTo>
                <a:close/>
                <a:moveTo>
                  <a:pt x="933" y="1347"/>
                </a:moveTo>
                <a:lnTo>
                  <a:pt x="904" y="1347"/>
                </a:lnTo>
                <a:lnTo>
                  <a:pt x="904" y="1318"/>
                </a:lnTo>
                <a:lnTo>
                  <a:pt x="933" y="1318"/>
                </a:lnTo>
                <a:lnTo>
                  <a:pt x="933" y="1347"/>
                </a:lnTo>
                <a:close/>
                <a:moveTo>
                  <a:pt x="874" y="1347"/>
                </a:moveTo>
                <a:lnTo>
                  <a:pt x="845" y="1347"/>
                </a:lnTo>
                <a:lnTo>
                  <a:pt x="845" y="1318"/>
                </a:lnTo>
                <a:lnTo>
                  <a:pt x="874" y="1318"/>
                </a:lnTo>
                <a:lnTo>
                  <a:pt x="874" y="1347"/>
                </a:lnTo>
                <a:close/>
                <a:moveTo>
                  <a:pt x="815" y="1347"/>
                </a:moveTo>
                <a:lnTo>
                  <a:pt x="786" y="1347"/>
                </a:lnTo>
                <a:lnTo>
                  <a:pt x="786" y="1318"/>
                </a:lnTo>
                <a:lnTo>
                  <a:pt x="815" y="1318"/>
                </a:lnTo>
                <a:lnTo>
                  <a:pt x="815" y="1347"/>
                </a:lnTo>
                <a:close/>
                <a:moveTo>
                  <a:pt x="756" y="1347"/>
                </a:moveTo>
                <a:lnTo>
                  <a:pt x="727" y="1347"/>
                </a:lnTo>
                <a:lnTo>
                  <a:pt x="727" y="1318"/>
                </a:lnTo>
                <a:lnTo>
                  <a:pt x="756" y="1318"/>
                </a:lnTo>
                <a:lnTo>
                  <a:pt x="756" y="1347"/>
                </a:lnTo>
                <a:close/>
                <a:moveTo>
                  <a:pt x="698" y="1347"/>
                </a:moveTo>
                <a:lnTo>
                  <a:pt x="668" y="1347"/>
                </a:lnTo>
                <a:lnTo>
                  <a:pt x="668" y="1318"/>
                </a:lnTo>
                <a:lnTo>
                  <a:pt x="698" y="1318"/>
                </a:lnTo>
                <a:lnTo>
                  <a:pt x="698" y="1347"/>
                </a:lnTo>
                <a:close/>
                <a:moveTo>
                  <a:pt x="639" y="1347"/>
                </a:moveTo>
                <a:lnTo>
                  <a:pt x="609" y="1347"/>
                </a:lnTo>
                <a:lnTo>
                  <a:pt x="609" y="1318"/>
                </a:lnTo>
                <a:lnTo>
                  <a:pt x="639" y="1318"/>
                </a:lnTo>
                <a:lnTo>
                  <a:pt x="639" y="1347"/>
                </a:lnTo>
                <a:close/>
                <a:moveTo>
                  <a:pt x="580" y="1347"/>
                </a:moveTo>
                <a:lnTo>
                  <a:pt x="551" y="1347"/>
                </a:lnTo>
                <a:lnTo>
                  <a:pt x="551" y="1318"/>
                </a:lnTo>
                <a:lnTo>
                  <a:pt x="580" y="1318"/>
                </a:lnTo>
                <a:lnTo>
                  <a:pt x="580" y="1347"/>
                </a:lnTo>
                <a:close/>
                <a:moveTo>
                  <a:pt x="521" y="1347"/>
                </a:moveTo>
                <a:lnTo>
                  <a:pt x="492" y="1347"/>
                </a:lnTo>
                <a:lnTo>
                  <a:pt x="492" y="1318"/>
                </a:lnTo>
                <a:lnTo>
                  <a:pt x="521" y="1318"/>
                </a:lnTo>
                <a:lnTo>
                  <a:pt x="521" y="1347"/>
                </a:lnTo>
                <a:close/>
                <a:moveTo>
                  <a:pt x="462" y="1347"/>
                </a:moveTo>
                <a:lnTo>
                  <a:pt x="433" y="1347"/>
                </a:lnTo>
                <a:lnTo>
                  <a:pt x="433" y="1318"/>
                </a:lnTo>
                <a:lnTo>
                  <a:pt x="462" y="1318"/>
                </a:lnTo>
                <a:lnTo>
                  <a:pt x="462" y="1347"/>
                </a:lnTo>
                <a:close/>
                <a:moveTo>
                  <a:pt x="404" y="1347"/>
                </a:moveTo>
                <a:lnTo>
                  <a:pt x="374" y="1347"/>
                </a:lnTo>
                <a:lnTo>
                  <a:pt x="374" y="1318"/>
                </a:lnTo>
                <a:lnTo>
                  <a:pt x="404" y="1318"/>
                </a:lnTo>
                <a:lnTo>
                  <a:pt x="404" y="1347"/>
                </a:lnTo>
                <a:close/>
                <a:moveTo>
                  <a:pt x="345" y="1347"/>
                </a:moveTo>
                <a:lnTo>
                  <a:pt x="315" y="1347"/>
                </a:lnTo>
                <a:lnTo>
                  <a:pt x="315" y="1318"/>
                </a:lnTo>
                <a:lnTo>
                  <a:pt x="345" y="1318"/>
                </a:lnTo>
                <a:lnTo>
                  <a:pt x="345" y="1347"/>
                </a:lnTo>
                <a:close/>
                <a:moveTo>
                  <a:pt x="286" y="1347"/>
                </a:moveTo>
                <a:lnTo>
                  <a:pt x="256" y="1347"/>
                </a:lnTo>
                <a:lnTo>
                  <a:pt x="256" y="1318"/>
                </a:lnTo>
                <a:lnTo>
                  <a:pt x="286" y="1318"/>
                </a:lnTo>
                <a:lnTo>
                  <a:pt x="286" y="1347"/>
                </a:lnTo>
                <a:close/>
                <a:moveTo>
                  <a:pt x="227" y="1347"/>
                </a:moveTo>
                <a:lnTo>
                  <a:pt x="198" y="1347"/>
                </a:lnTo>
                <a:lnTo>
                  <a:pt x="198" y="1318"/>
                </a:lnTo>
                <a:lnTo>
                  <a:pt x="227" y="1318"/>
                </a:lnTo>
                <a:lnTo>
                  <a:pt x="227" y="1347"/>
                </a:lnTo>
                <a:close/>
                <a:moveTo>
                  <a:pt x="168" y="1347"/>
                </a:moveTo>
                <a:lnTo>
                  <a:pt x="139" y="1347"/>
                </a:lnTo>
                <a:lnTo>
                  <a:pt x="139" y="1318"/>
                </a:lnTo>
                <a:lnTo>
                  <a:pt x="168" y="1318"/>
                </a:lnTo>
                <a:lnTo>
                  <a:pt x="168" y="1347"/>
                </a:lnTo>
                <a:close/>
                <a:moveTo>
                  <a:pt x="109" y="1347"/>
                </a:moveTo>
                <a:lnTo>
                  <a:pt x="80" y="1347"/>
                </a:lnTo>
                <a:lnTo>
                  <a:pt x="80" y="1318"/>
                </a:lnTo>
                <a:lnTo>
                  <a:pt x="109" y="1318"/>
                </a:lnTo>
                <a:lnTo>
                  <a:pt x="109" y="1347"/>
                </a:lnTo>
                <a:close/>
                <a:moveTo>
                  <a:pt x="51" y="1347"/>
                </a:moveTo>
                <a:lnTo>
                  <a:pt x="21" y="1347"/>
                </a:lnTo>
                <a:lnTo>
                  <a:pt x="21" y="1318"/>
                </a:lnTo>
                <a:lnTo>
                  <a:pt x="51" y="1318"/>
                </a:lnTo>
                <a:lnTo>
                  <a:pt x="51" y="1347"/>
                </a:lnTo>
                <a:close/>
              </a:path>
            </a:pathLst>
          </a:custGeom>
          <a:solidFill>
            <a:srgbClr val="FF0000"/>
          </a:solidFill>
          <a:ln w="0" cap="flat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3" name="Rectangle 19">
            <a:extLst>
              <a:ext uri="{FF2B5EF4-FFF2-40B4-BE49-F238E27FC236}">
                <a16:creationId xmlns:a16="http://schemas.microsoft.com/office/drawing/2014/main" id="{47CE28B7-901B-41BB-A6DC-8F596D2854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7990" y="2141742"/>
            <a:ext cx="1432802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の</a:t>
            </a:r>
            <a:r>
              <a:rPr kumimoji="0" lang="en-US" altLang="ja-JP" sz="1300" dirty="0">
                <a:solidFill>
                  <a:srgbClr val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TOP</a:t>
            </a:r>
            <a:r>
              <a:rPr kumimoji="0" lang="ja-JP" altLang="en-US" sz="1300" dirty="0">
                <a:solidFill>
                  <a:srgbClr val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ページから、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3" name="Picture 9">
            <a:extLst>
              <a:ext uri="{FF2B5EF4-FFF2-40B4-BE49-F238E27FC236}">
                <a16:creationId xmlns:a16="http://schemas.microsoft.com/office/drawing/2014/main" id="{85BF6038-7B52-42BE-B260-D010FB8C60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1825" y="1302912"/>
            <a:ext cx="2099438" cy="489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911E1B3A-5783-4716-89C1-65469F5B6A33}"/>
              </a:ext>
            </a:extLst>
          </p:cNvPr>
          <p:cNvSpPr txBox="1"/>
          <p:nvPr/>
        </p:nvSpPr>
        <p:spPr>
          <a:xfrm>
            <a:off x="5208586" y="1732491"/>
            <a:ext cx="71502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き そが わ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DB914130-FED3-468F-9CD1-16E3017421A4}"/>
              </a:ext>
            </a:extLst>
          </p:cNvPr>
          <p:cNvSpPr txBox="1"/>
          <p:nvPr/>
        </p:nvSpPr>
        <p:spPr>
          <a:xfrm>
            <a:off x="5677761" y="1720549"/>
            <a:ext cx="136819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じょうりゅうかせんじむしょ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36F73021-A350-4F5E-B669-9FE9935852CA}"/>
              </a:ext>
            </a:extLst>
          </p:cNvPr>
          <p:cNvSpPr txBox="1"/>
          <p:nvPr/>
        </p:nvSpPr>
        <p:spPr>
          <a:xfrm>
            <a:off x="5330409" y="2571590"/>
            <a:ext cx="55466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えいぞう</a:t>
            </a: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A5C6603E-032B-4C01-9773-71E3F05A9427}"/>
              </a:ext>
            </a:extLst>
          </p:cNvPr>
          <p:cNvSpPr txBox="1"/>
          <p:nvPr/>
        </p:nvSpPr>
        <p:spPr>
          <a:xfrm>
            <a:off x="5832598" y="2577470"/>
            <a:ext cx="41389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かわ</a:t>
            </a:r>
            <a:endParaRPr kumimoji="1" lang="ja-JP" altLang="en-US" sz="7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0A7B3D23-7327-4D9D-96D9-60883E65CB33}"/>
              </a:ext>
            </a:extLst>
          </p:cNvPr>
          <p:cNvSpPr txBox="1"/>
          <p:nvPr/>
        </p:nvSpPr>
        <p:spPr>
          <a:xfrm>
            <a:off x="6202917" y="2577470"/>
            <a:ext cx="4986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ようす</a:t>
            </a: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52BA81E0-B7D6-47B5-96F4-60DC84F231FC}"/>
              </a:ext>
            </a:extLst>
          </p:cNvPr>
          <p:cNvSpPr txBox="1"/>
          <p:nvPr/>
        </p:nvSpPr>
        <p:spPr>
          <a:xfrm>
            <a:off x="6698948" y="2582981"/>
            <a:ext cx="29891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み</a:t>
            </a:r>
            <a:endParaRPr kumimoji="1" lang="ja-JP" altLang="en-US" sz="7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EF66570D-C7FA-461F-9C03-D8A074AE92D7}"/>
              </a:ext>
            </a:extLst>
          </p:cNvPr>
          <p:cNvSpPr txBox="1"/>
          <p:nvPr/>
        </p:nvSpPr>
        <p:spPr>
          <a:xfrm>
            <a:off x="5302141" y="2906565"/>
            <a:ext cx="8500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こうずいよほう</a:t>
            </a: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057DDC0B-D558-4DF6-9842-1A4F56B7A761}"/>
              </a:ext>
            </a:extLst>
          </p:cNvPr>
          <p:cNvSpPr txBox="1"/>
          <p:nvPr/>
        </p:nvSpPr>
        <p:spPr>
          <a:xfrm>
            <a:off x="6588077" y="2916747"/>
            <a:ext cx="3719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かわ</a:t>
            </a: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DD796F1E-B41B-44E2-9A15-4652BD1C4599}"/>
              </a:ext>
            </a:extLst>
          </p:cNvPr>
          <p:cNvSpPr txBox="1"/>
          <p:nvPr/>
        </p:nvSpPr>
        <p:spPr>
          <a:xfrm>
            <a:off x="6862017" y="2916725"/>
            <a:ext cx="11085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ぼうさいじょうほう</a:t>
            </a: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91120D11-EAE0-4F97-BE0A-34A49F0E2AAB}"/>
              </a:ext>
            </a:extLst>
          </p:cNvPr>
          <p:cNvSpPr txBox="1"/>
          <p:nvPr/>
        </p:nvSpPr>
        <p:spPr>
          <a:xfrm>
            <a:off x="5308120" y="3233913"/>
            <a:ext cx="9434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ja-JP" altLang="en-US" sz="700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きけんどぶんぷ</a:t>
            </a:r>
            <a:endParaRPr kumimoji="1" lang="ja-JP" altLang="en-US" sz="700" dirty="0">
              <a:solidFill>
                <a:srgbClr val="FF0000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5C1C20F7-2E34-40D5-879A-609C40F2EA5D}"/>
              </a:ext>
            </a:extLst>
          </p:cNvPr>
          <p:cNvSpPr txBox="1"/>
          <p:nvPr/>
        </p:nvSpPr>
        <p:spPr>
          <a:xfrm>
            <a:off x="6251575" y="3240949"/>
            <a:ext cx="8500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こうずい</a:t>
            </a: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29869EC1-93C0-4B24-B79B-F07A545F7389}"/>
              </a:ext>
            </a:extLst>
          </p:cNvPr>
          <p:cNvSpPr txBox="1"/>
          <p:nvPr/>
        </p:nvSpPr>
        <p:spPr>
          <a:xfrm>
            <a:off x="6829213" y="3951303"/>
            <a:ext cx="37422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かん</a:t>
            </a: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9E025AD7-5997-4E56-96AD-4F42F1977A21}"/>
              </a:ext>
            </a:extLst>
          </p:cNvPr>
          <p:cNvSpPr txBox="1"/>
          <p:nvPr/>
        </p:nvSpPr>
        <p:spPr>
          <a:xfrm>
            <a:off x="7266990" y="3956383"/>
            <a:ext cx="66289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じょうほう</a:t>
            </a: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73C3BB0D-145C-4DED-A733-8FFF6FC9A82A}"/>
              </a:ext>
            </a:extLst>
          </p:cNvPr>
          <p:cNvSpPr txBox="1"/>
          <p:nvPr/>
        </p:nvSpPr>
        <p:spPr>
          <a:xfrm>
            <a:off x="5288293" y="4290777"/>
            <a:ext cx="6097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けいかい</a:t>
            </a: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612A18F9-B035-42DA-9148-9A72FA750789}"/>
              </a:ext>
            </a:extLst>
          </p:cNvPr>
          <p:cNvSpPr txBox="1"/>
          <p:nvPr/>
        </p:nvSpPr>
        <p:spPr>
          <a:xfrm>
            <a:off x="7266990" y="4297458"/>
            <a:ext cx="132329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ぼうさいぎょうせいむせん</a:t>
            </a: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6DD7F403-6593-465E-A87E-88926CA2365C}"/>
              </a:ext>
            </a:extLst>
          </p:cNvPr>
          <p:cNvSpPr txBox="1"/>
          <p:nvPr/>
        </p:nvSpPr>
        <p:spPr>
          <a:xfrm>
            <a:off x="5392933" y="4617277"/>
            <a:ext cx="13878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さいがいじょうほうはいしん</a:t>
            </a: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55B1FA7B-B05A-44D2-AD29-3FE54AEA3BA1}"/>
              </a:ext>
            </a:extLst>
          </p:cNvPr>
          <p:cNvSpPr txBox="1"/>
          <p:nvPr/>
        </p:nvSpPr>
        <p:spPr>
          <a:xfrm>
            <a:off x="7564961" y="4616214"/>
            <a:ext cx="50060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つうち</a:t>
            </a: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2151422A-DD3E-4C9F-8876-6165FE7C90A7}"/>
              </a:ext>
            </a:extLst>
          </p:cNvPr>
          <p:cNvSpPr txBox="1"/>
          <p:nvPr/>
        </p:nvSpPr>
        <p:spPr>
          <a:xfrm>
            <a:off x="8317119" y="4616214"/>
            <a:ext cx="37034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ほか</a:t>
            </a:r>
            <a:endParaRPr kumimoji="1" lang="ja-JP" altLang="en-US" sz="7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0D3A653D-E418-4880-ADEF-0D69220C59FC}"/>
              </a:ext>
            </a:extLst>
          </p:cNvPr>
          <p:cNvSpPr txBox="1"/>
          <p:nvPr/>
        </p:nvSpPr>
        <p:spPr>
          <a:xfrm>
            <a:off x="5172719" y="4956083"/>
            <a:ext cx="47964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しない</a:t>
            </a: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F3BB1230-695E-45C3-BE9F-70FFD187FBAA}"/>
              </a:ext>
            </a:extLst>
          </p:cNvPr>
          <p:cNvSpPr txBox="1"/>
          <p:nvPr/>
        </p:nvSpPr>
        <p:spPr>
          <a:xfrm>
            <a:off x="5981460" y="4944822"/>
            <a:ext cx="38917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ひと</a:t>
            </a:r>
            <a:endParaRPr kumimoji="1" lang="ja-JP" altLang="en-US" sz="7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50579A9F-A568-4C5D-840D-419879E93477}"/>
              </a:ext>
            </a:extLst>
          </p:cNvPr>
          <p:cNvSpPr txBox="1"/>
          <p:nvPr/>
        </p:nvSpPr>
        <p:spPr>
          <a:xfrm>
            <a:off x="6773444" y="4950101"/>
            <a:ext cx="70431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きんきゅう</a:t>
            </a: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2460F2C9-D4EA-48E9-A7F1-6888E886C3CF}"/>
              </a:ext>
            </a:extLst>
          </p:cNvPr>
          <p:cNvSpPr txBox="1"/>
          <p:nvPr/>
        </p:nvSpPr>
        <p:spPr>
          <a:xfrm>
            <a:off x="5330050" y="5272957"/>
            <a:ext cx="6615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じぜんもう</a:t>
            </a:r>
            <a:endParaRPr kumimoji="1" lang="ja-JP" altLang="en-US" sz="7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2587B1FB-BE54-4E69-8941-A9FF070690FE}"/>
              </a:ext>
            </a:extLst>
          </p:cNvPr>
          <p:cNvSpPr txBox="1"/>
          <p:nvPr/>
        </p:nvSpPr>
        <p:spPr>
          <a:xfrm>
            <a:off x="6012376" y="5275413"/>
            <a:ext cx="2341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こ</a:t>
            </a: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61805584-339E-4DC3-88A5-660B54CBB58F}"/>
              </a:ext>
            </a:extLst>
          </p:cNvPr>
          <p:cNvSpPr txBox="1"/>
          <p:nvPr/>
        </p:nvSpPr>
        <p:spPr>
          <a:xfrm>
            <a:off x="6483346" y="5266581"/>
            <a:ext cx="49872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ふよう</a:t>
            </a:r>
            <a:endParaRPr kumimoji="1" lang="ja-JP" altLang="en-US" sz="7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18" name="テキスト ボックス 117">
            <a:extLst>
              <a:ext uri="{FF2B5EF4-FFF2-40B4-BE49-F238E27FC236}">
                <a16:creationId xmlns:a16="http://schemas.microsoft.com/office/drawing/2014/main" id="{292117EA-5006-4537-A54D-8AC575C21AB5}"/>
              </a:ext>
            </a:extLst>
          </p:cNvPr>
          <p:cNvSpPr txBox="1"/>
          <p:nvPr/>
        </p:nvSpPr>
        <p:spPr>
          <a:xfrm>
            <a:off x="5232914" y="5614288"/>
            <a:ext cx="81736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じゅしんせってい</a:t>
            </a:r>
            <a:endParaRPr kumimoji="1" lang="ja-JP" altLang="en-US" sz="6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B19051BB-C0CE-4D04-ADD1-332461924D32}"/>
              </a:ext>
            </a:extLst>
          </p:cNvPr>
          <p:cNvSpPr txBox="1"/>
          <p:nvPr/>
        </p:nvSpPr>
        <p:spPr>
          <a:xfrm>
            <a:off x="6780736" y="5616909"/>
            <a:ext cx="48897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ひつよう</a:t>
            </a:r>
            <a:endParaRPr kumimoji="1" lang="ja-JP" altLang="en-US" sz="6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ED302FB8-E274-483B-84D8-C0A93BB89C51}"/>
              </a:ext>
            </a:extLst>
          </p:cNvPr>
          <p:cNvSpPr txBox="1"/>
          <p:nvPr/>
        </p:nvSpPr>
        <p:spPr>
          <a:xfrm>
            <a:off x="7928636" y="5609527"/>
            <a:ext cx="45336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きしゅ</a:t>
            </a:r>
          </a:p>
        </p:txBody>
      </p: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2B0D37EC-9852-4110-A12E-A4430711010E}"/>
              </a:ext>
            </a:extLst>
          </p:cNvPr>
          <p:cNvSpPr txBox="1"/>
          <p:nvPr/>
        </p:nvSpPr>
        <p:spPr>
          <a:xfrm>
            <a:off x="5135296" y="6102534"/>
            <a:ext cx="34157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くわ</a:t>
            </a:r>
            <a:endParaRPr kumimoji="1" lang="ja-JP" altLang="en-US" sz="6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93FB02A8-E061-40DE-B645-EF967AB5A503}"/>
              </a:ext>
            </a:extLst>
          </p:cNvPr>
          <p:cNvSpPr txBox="1"/>
          <p:nvPr/>
        </p:nvSpPr>
        <p:spPr>
          <a:xfrm>
            <a:off x="628066" y="5658419"/>
            <a:ext cx="100769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にゅうしゅしゅだん</a:t>
            </a:r>
            <a:endParaRPr kumimoji="1" lang="ja-JP" altLang="en-US" sz="7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5E05C1B3-33B9-4E6C-9690-FCB61E0D9D6E}"/>
              </a:ext>
            </a:extLst>
          </p:cNvPr>
          <p:cNvSpPr txBox="1"/>
          <p:nvPr/>
        </p:nvSpPr>
        <p:spPr>
          <a:xfrm>
            <a:off x="2185349" y="5658419"/>
            <a:ext cx="61881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いちれい</a:t>
            </a:r>
            <a:endParaRPr kumimoji="1" lang="ja-JP" altLang="en-US" sz="7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grpSp>
        <p:nvGrpSpPr>
          <p:cNvPr id="84" name="グループ化 83">
            <a:extLst>
              <a:ext uri="{FF2B5EF4-FFF2-40B4-BE49-F238E27FC236}">
                <a16:creationId xmlns:a16="http://schemas.microsoft.com/office/drawing/2014/main" id="{68BE6B4B-B417-4EF4-874D-59E9D5913A2E}"/>
              </a:ext>
            </a:extLst>
          </p:cNvPr>
          <p:cNvGrpSpPr/>
          <p:nvPr/>
        </p:nvGrpSpPr>
        <p:grpSpPr>
          <a:xfrm>
            <a:off x="125272" y="17419"/>
            <a:ext cx="6891224" cy="471111"/>
            <a:chOff x="125272" y="17419"/>
            <a:chExt cx="6891224" cy="471111"/>
          </a:xfrm>
        </p:grpSpPr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090DDA94-B250-46EE-83BB-785DB5347300}"/>
                </a:ext>
              </a:extLst>
            </p:cNvPr>
            <p:cNvSpPr txBox="1"/>
            <p:nvPr/>
          </p:nvSpPr>
          <p:spPr>
            <a:xfrm>
              <a:off x="125272" y="119198"/>
              <a:ext cx="6891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b="1" dirty="0">
                  <a:solidFill>
                    <a:srgbClr val="0070C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防災情報はどんな方法で知ることができるかな？</a:t>
              </a:r>
              <a:r>
                <a:rPr lang="en-US" altLang="ja-JP" sz="1000" b="1" dirty="0">
                  <a:solidFill>
                    <a:srgbClr val="0070C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【</a:t>
              </a:r>
              <a:r>
                <a:rPr lang="ja-JP" altLang="en-US" sz="1000" b="1" dirty="0">
                  <a:solidFill>
                    <a:srgbClr val="0070C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木曽三川・岐阜市の例</a:t>
              </a:r>
              <a:r>
                <a:rPr lang="en-US" altLang="ja-JP" sz="1000" b="1" dirty="0">
                  <a:solidFill>
                    <a:srgbClr val="0070C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】</a:t>
              </a:r>
              <a:endParaRPr kumimoji="1" lang="ja-JP" altLang="en-US" sz="1000" b="1" dirty="0">
                <a:solidFill>
                  <a:srgbClr val="0070C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63446F58-81D4-4D95-A662-F2D96F3A5CB1}"/>
                </a:ext>
              </a:extLst>
            </p:cNvPr>
            <p:cNvSpPr txBox="1"/>
            <p:nvPr/>
          </p:nvSpPr>
          <p:spPr>
            <a:xfrm>
              <a:off x="189915" y="23515"/>
              <a:ext cx="63761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800" b="1" dirty="0">
                  <a:solidFill>
                    <a:srgbClr val="0070C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ぼうさい</a:t>
              </a:r>
              <a:endParaRPr kumimoji="1" lang="ja-JP" altLang="en-US" sz="800" b="1" dirty="0">
                <a:solidFill>
                  <a:srgbClr val="0070C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</p:txBody>
        </p:sp>
        <p:sp>
          <p:nvSpPr>
            <p:cNvPr id="113" name="テキスト ボックス 112">
              <a:extLst>
                <a:ext uri="{FF2B5EF4-FFF2-40B4-BE49-F238E27FC236}">
                  <a16:creationId xmlns:a16="http://schemas.microsoft.com/office/drawing/2014/main" id="{48CE9CA6-219A-4EE0-B593-8AFA83A472C3}"/>
                </a:ext>
              </a:extLst>
            </p:cNvPr>
            <p:cNvSpPr txBox="1"/>
            <p:nvPr/>
          </p:nvSpPr>
          <p:spPr>
            <a:xfrm>
              <a:off x="616635" y="17419"/>
              <a:ext cx="69857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800" b="1" dirty="0">
                  <a:solidFill>
                    <a:srgbClr val="0070C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じょうほう</a:t>
              </a:r>
            </a:p>
          </p:txBody>
        </p:sp>
        <p:sp>
          <p:nvSpPr>
            <p:cNvPr id="124" name="テキスト ボックス 123">
              <a:extLst>
                <a:ext uri="{FF2B5EF4-FFF2-40B4-BE49-F238E27FC236}">
                  <a16:creationId xmlns:a16="http://schemas.microsoft.com/office/drawing/2014/main" id="{73BE9AF5-9D89-460C-AA73-4A058A01DFC7}"/>
                </a:ext>
              </a:extLst>
            </p:cNvPr>
            <p:cNvSpPr txBox="1"/>
            <p:nvPr/>
          </p:nvSpPr>
          <p:spPr>
            <a:xfrm>
              <a:off x="2038527" y="17419"/>
              <a:ext cx="69857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800" b="1" dirty="0">
                  <a:solidFill>
                    <a:srgbClr val="0070C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ほう</a:t>
              </a:r>
              <a:r>
                <a:rPr kumimoji="1" lang="ja-JP" altLang="en-US" sz="800" b="1" dirty="0">
                  <a:solidFill>
                    <a:srgbClr val="0070C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ほう</a:t>
              </a:r>
            </a:p>
          </p:txBody>
        </p:sp>
        <p:sp>
          <p:nvSpPr>
            <p:cNvPr id="125" name="テキスト ボックス 124">
              <a:extLst>
                <a:ext uri="{FF2B5EF4-FFF2-40B4-BE49-F238E27FC236}">
                  <a16:creationId xmlns:a16="http://schemas.microsoft.com/office/drawing/2014/main" id="{629966A2-4892-4C3E-A026-A2C1535FF8D9}"/>
                </a:ext>
              </a:extLst>
            </p:cNvPr>
            <p:cNvSpPr txBox="1"/>
            <p:nvPr/>
          </p:nvSpPr>
          <p:spPr>
            <a:xfrm>
              <a:off x="2779417" y="17419"/>
              <a:ext cx="25029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800" b="1" dirty="0">
                  <a:solidFill>
                    <a:srgbClr val="0070C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し</a:t>
              </a:r>
            </a:p>
          </p:txBody>
        </p:sp>
        <p:sp>
          <p:nvSpPr>
            <p:cNvPr id="126" name="テキスト ボックス 125">
              <a:extLst>
                <a:ext uri="{FF2B5EF4-FFF2-40B4-BE49-F238E27FC236}">
                  <a16:creationId xmlns:a16="http://schemas.microsoft.com/office/drawing/2014/main" id="{D6E79C45-9C15-4731-B897-28F3EDFCADCF}"/>
                </a:ext>
              </a:extLst>
            </p:cNvPr>
            <p:cNvSpPr txBox="1"/>
            <p:nvPr/>
          </p:nvSpPr>
          <p:spPr>
            <a:xfrm>
              <a:off x="5383341" y="154126"/>
              <a:ext cx="49662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600" dirty="0">
                  <a:solidFill>
                    <a:srgbClr val="0070C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き そ</a:t>
              </a:r>
            </a:p>
          </p:txBody>
        </p:sp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E815699E-29E8-494B-8DB2-2380E832E540}"/>
                </a:ext>
              </a:extLst>
            </p:cNvPr>
            <p:cNvSpPr txBox="1"/>
            <p:nvPr/>
          </p:nvSpPr>
          <p:spPr>
            <a:xfrm>
              <a:off x="5588472" y="154126"/>
              <a:ext cx="49662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600" dirty="0">
                  <a:solidFill>
                    <a:srgbClr val="0070C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さんせん</a:t>
              </a:r>
              <a:endParaRPr kumimoji="1" lang="ja-JP" altLang="en-US" sz="600" dirty="0">
                <a:solidFill>
                  <a:srgbClr val="0070C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</p:txBody>
        </p:sp>
        <p:sp>
          <p:nvSpPr>
            <p:cNvPr id="128" name="テキスト ボックス 127">
              <a:extLst>
                <a:ext uri="{FF2B5EF4-FFF2-40B4-BE49-F238E27FC236}">
                  <a16:creationId xmlns:a16="http://schemas.microsoft.com/office/drawing/2014/main" id="{B978D7F9-6429-4859-B5CD-D5DE52F5B097}"/>
                </a:ext>
              </a:extLst>
            </p:cNvPr>
            <p:cNvSpPr txBox="1"/>
            <p:nvPr/>
          </p:nvSpPr>
          <p:spPr>
            <a:xfrm>
              <a:off x="6022573" y="154126"/>
              <a:ext cx="64155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600" dirty="0">
                  <a:solidFill>
                    <a:srgbClr val="0070C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ぎ ふ し</a:t>
              </a:r>
            </a:p>
          </p:txBody>
        </p:sp>
        <p:sp>
          <p:nvSpPr>
            <p:cNvPr id="129" name="テキスト ボックス 128">
              <a:extLst>
                <a:ext uri="{FF2B5EF4-FFF2-40B4-BE49-F238E27FC236}">
                  <a16:creationId xmlns:a16="http://schemas.microsoft.com/office/drawing/2014/main" id="{8D06597A-BDA9-4812-AB60-DBA2B422C368}"/>
                </a:ext>
              </a:extLst>
            </p:cNvPr>
            <p:cNvSpPr txBox="1"/>
            <p:nvPr/>
          </p:nvSpPr>
          <p:spPr>
            <a:xfrm>
              <a:off x="6487409" y="159822"/>
              <a:ext cx="36055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600" dirty="0">
                  <a:solidFill>
                    <a:srgbClr val="0070C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れい</a:t>
              </a:r>
              <a:endParaRPr lang="en-US" altLang="ja-JP" sz="600" dirty="0">
                <a:solidFill>
                  <a:srgbClr val="0070C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</p:txBody>
        </p:sp>
      </p:grpSp>
      <p:sp>
        <p:nvSpPr>
          <p:cNvPr id="130" name="テキスト ボックス 129">
            <a:extLst>
              <a:ext uri="{FF2B5EF4-FFF2-40B4-BE49-F238E27FC236}">
                <a16:creationId xmlns:a16="http://schemas.microsoft.com/office/drawing/2014/main" id="{F34117A1-B721-4059-828F-659879E38E6C}"/>
              </a:ext>
            </a:extLst>
          </p:cNvPr>
          <p:cNvSpPr txBox="1"/>
          <p:nvPr/>
        </p:nvSpPr>
        <p:spPr>
          <a:xfrm>
            <a:off x="7435427" y="3233914"/>
            <a:ext cx="49321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ja-JP" altLang="en-US" sz="700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かせん</a:t>
            </a:r>
            <a:endParaRPr kumimoji="1" lang="ja-JP" altLang="en-US" sz="700" dirty="0">
              <a:solidFill>
                <a:srgbClr val="FF0000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31" name="テキスト ボックス 130">
            <a:extLst>
              <a:ext uri="{FF2B5EF4-FFF2-40B4-BE49-F238E27FC236}">
                <a16:creationId xmlns:a16="http://schemas.microsoft.com/office/drawing/2014/main" id="{2265F1F3-4B9B-4F67-A948-2DC61DDA09FD}"/>
              </a:ext>
            </a:extLst>
          </p:cNvPr>
          <p:cNvSpPr txBox="1"/>
          <p:nvPr/>
        </p:nvSpPr>
        <p:spPr>
          <a:xfrm>
            <a:off x="6389989" y="3958185"/>
            <a:ext cx="4644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ひなん</a:t>
            </a:r>
          </a:p>
        </p:txBody>
      </p:sp>
    </p:spTree>
    <p:extLst>
      <p:ext uri="{BB962C8B-B14F-4D97-AF65-F5344CB8AC3E}">
        <p14:creationId xmlns:p14="http://schemas.microsoft.com/office/powerpoint/2010/main" val="3654821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4"/>
          <p:cNvSpPr txBox="1"/>
          <p:nvPr/>
        </p:nvSpPr>
        <p:spPr>
          <a:xfrm>
            <a:off x="14967" y="190338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700" dirty="0"/>
              <a:t>　　マイ・タイムラインで考えておきたいこと</a:t>
            </a:r>
            <a:endParaRPr lang="ja-JP" altLang="en-US" sz="2700" dirty="0">
              <a:latin typeface="+mj-ea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7400544" y="71141"/>
            <a:ext cx="1571906" cy="507831"/>
          </a:xfrm>
          <a:prstGeom prst="rect">
            <a:avLst/>
          </a:prstGeom>
          <a:solidFill>
            <a:srgbClr val="00B0F0"/>
          </a:solidFill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資料３</a:t>
            </a:r>
          </a:p>
        </p:txBody>
      </p:sp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4879678"/>
              </p:ext>
            </p:extLst>
          </p:nvPr>
        </p:nvGraphicFramePr>
        <p:xfrm>
          <a:off x="130131" y="730343"/>
          <a:ext cx="8940804" cy="26742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802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802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802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74298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kumimoji="1" lang="ja-JP" altLang="en-US" sz="14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避難所まで、</a:t>
                      </a:r>
                      <a:endParaRPr kumimoji="1" lang="en-US" altLang="ja-JP" sz="14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雨だとどのくらい時間がかかる？</a:t>
                      </a:r>
                      <a:endParaRPr kumimoji="1" lang="en-US" altLang="ja-JP" sz="14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>
                        <a:lnSpc>
                          <a:spcPts val="2500"/>
                        </a:lnSpc>
                      </a:pPr>
                      <a:r>
                        <a:rPr kumimoji="1" lang="ja-JP" altLang="en-US" sz="14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ルートに</a:t>
                      </a:r>
                      <a:r>
                        <a:rPr kumimoji="1" lang="ja-JP" altLang="en-US" sz="1400" baseline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危険</a:t>
                      </a:r>
                      <a:r>
                        <a:rPr kumimoji="1" lang="ja-JP" altLang="en-US" sz="14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はない？</a:t>
                      </a:r>
                      <a:endParaRPr kumimoji="1" lang="en-US" altLang="ja-JP" sz="14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endParaRPr kumimoji="1" lang="en-US" altLang="ja-JP" sz="14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kumimoji="1" lang="ja-JP" altLang="en-US" sz="14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  <a:cs typeface="メイリオ" panose="020B0604030504040204" pitchFamily="50" charset="-128"/>
                        </a:rPr>
                        <a:t>何をもっていく？</a:t>
                      </a:r>
                      <a:endParaRPr kumimoji="1" lang="en-US" altLang="ja-JP" sz="14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>
                        <a:lnSpc>
                          <a:spcPts val="2500"/>
                        </a:lnSpc>
                      </a:pPr>
                      <a:r>
                        <a:rPr kumimoji="1" lang="ja-JP" altLang="en-US" sz="14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  <a:cs typeface="メイリオ" panose="020B0604030504040204" pitchFamily="50" charset="-128"/>
                        </a:rPr>
                        <a:t>普段飲んでいる薬や、</a:t>
                      </a:r>
                      <a:endParaRPr kumimoji="1" lang="en-US" altLang="ja-JP" sz="14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>
                        <a:lnSpc>
                          <a:spcPts val="2500"/>
                        </a:lnSpc>
                      </a:pPr>
                      <a:r>
                        <a:rPr kumimoji="1" lang="ja-JP" altLang="en-US" sz="14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  <a:cs typeface="メイリオ" panose="020B0604030504040204" pitchFamily="50" charset="-128"/>
                        </a:rPr>
                        <a:t>赤ちゃんオムツは？</a:t>
                      </a:r>
                      <a:endParaRPr kumimoji="1" lang="en-US" altLang="ja-JP" sz="14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>
                        <a:lnSpc>
                          <a:spcPts val="2500"/>
                        </a:lnSpc>
                      </a:pPr>
                      <a:r>
                        <a:rPr kumimoji="1" lang="ja-JP" altLang="en-US" sz="14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  <a:cs typeface="メイリオ" panose="020B0604030504040204" pitchFamily="50" charset="-128"/>
                        </a:rPr>
                        <a:t>台風前は水や非常食が</a:t>
                      </a:r>
                      <a:endParaRPr kumimoji="1" lang="en-US" altLang="ja-JP" sz="14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>
                        <a:lnSpc>
                          <a:spcPts val="2500"/>
                        </a:lnSpc>
                      </a:pPr>
                      <a:r>
                        <a:rPr kumimoji="1" lang="ja-JP" altLang="en-US" sz="14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  <a:cs typeface="メイリオ" panose="020B0604030504040204" pitchFamily="50" charset="-128"/>
                        </a:rPr>
                        <a:t>売り切れることも。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kumimoji="1" lang="ja-JP" altLang="en-US" sz="14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避難先での連絡や情報の</a:t>
                      </a:r>
                      <a:endParaRPr kumimoji="1" lang="en-US" altLang="ja-JP" sz="14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>
                        <a:lnSpc>
                          <a:spcPts val="2500"/>
                        </a:lnSpc>
                      </a:pPr>
                      <a:r>
                        <a:rPr kumimoji="1" lang="ja-JP" altLang="en-US" sz="14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入手手段、電源の確保方法は？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" name="Picture 2" descr="é¿é£æãç¢ºèªããå®¶æã®ã¤ã©ã¹ã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13" y="1923311"/>
            <a:ext cx="1688412" cy="1688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避難所生活のイラスト（困った顔）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727" y="4933201"/>
            <a:ext cx="2206697" cy="199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非常用持ち出し袋の確認のイラスト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615" y="2285342"/>
            <a:ext cx="1932398" cy="193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モバイルバッテリーを使う人のイラスト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2291" y="1772623"/>
            <a:ext cx="1336531" cy="1563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0" descr="ペットと避難している人たちのイラスト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888" y="5079193"/>
            <a:ext cx="2185572" cy="174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s://3.bp.blogspot.com/-D2Cu9FYf5QY/WM9YJ0ELgFI/AAAAAAABCwM/xIXsw3_5NMsAWsGYx_2h27bl4F_hnSPzgCLcB/s800/saigai_radio_temawashi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523" y="2153779"/>
            <a:ext cx="1409202" cy="134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6" descr="腰の曲がったお爺さんのイラスト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163" y="5326754"/>
            <a:ext cx="1229655" cy="147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8" descr="赤ちゃんを抱っこしているお父さんのイラスト">
            <a:hlinkClick r:id="rId14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40" y="5079193"/>
            <a:ext cx="1234814" cy="1496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7" name="表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92785"/>
              </p:ext>
            </p:extLst>
          </p:nvPr>
        </p:nvGraphicFramePr>
        <p:xfrm>
          <a:off x="31646" y="4090483"/>
          <a:ext cx="8940804" cy="9946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802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802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802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85228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kumimoji="1" lang="ja-JP" altLang="en-US" sz="14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移動が大変な家族</a:t>
                      </a:r>
                      <a:endParaRPr kumimoji="1" lang="en-US" altLang="ja-JP" sz="14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>
                        <a:lnSpc>
                          <a:spcPts val="2500"/>
                        </a:lnSpc>
                      </a:pPr>
                      <a:r>
                        <a:rPr kumimoji="1" lang="ja-JP" altLang="en-US" sz="14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は、いつ準備する？</a:t>
                      </a:r>
                      <a:endParaRPr kumimoji="1" lang="en-US" altLang="ja-JP" sz="14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>
                        <a:lnSpc>
                          <a:spcPts val="2500"/>
                        </a:lnSpc>
                      </a:pPr>
                      <a:r>
                        <a:rPr kumimoji="1" lang="ja-JP" altLang="en-US" sz="14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いつ避難する？</a:t>
                      </a:r>
                      <a:endParaRPr kumimoji="1" lang="en-US" altLang="ja-JP" sz="14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kumimoji="1" lang="ja-JP" altLang="en-US" sz="14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避難所での</a:t>
                      </a:r>
                      <a:endParaRPr kumimoji="1" lang="en-US" altLang="ja-JP" sz="14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>
                        <a:lnSpc>
                          <a:spcPts val="2500"/>
                        </a:lnSpc>
                      </a:pPr>
                      <a:r>
                        <a:rPr kumimoji="1" lang="ja-JP" altLang="en-US" sz="14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生活が長くなる場合は</a:t>
                      </a:r>
                      <a:endParaRPr kumimoji="1" lang="en-US" altLang="ja-JP" sz="14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>
                        <a:lnSpc>
                          <a:spcPts val="2500"/>
                        </a:lnSpc>
                      </a:pPr>
                      <a:r>
                        <a:rPr kumimoji="1" lang="ja-JP" altLang="en-US" sz="14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どうする？</a:t>
                      </a:r>
                      <a:endParaRPr kumimoji="1" lang="en-US" altLang="ja-JP" sz="14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kumimoji="1" lang="ja-JP" altLang="en-US" sz="14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ペットはどうする？</a:t>
                      </a:r>
                      <a:endParaRPr kumimoji="1" lang="en-US" altLang="ja-JP" sz="14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>
                        <a:lnSpc>
                          <a:spcPts val="2500"/>
                        </a:lnSpc>
                      </a:pPr>
                      <a:r>
                        <a:rPr kumimoji="1" lang="ja-JP" altLang="en-US" sz="14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避難所はつれていってよい？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955CD93-B284-4EF9-8538-561A696704CD}"/>
              </a:ext>
            </a:extLst>
          </p:cNvPr>
          <p:cNvSpPr txBox="1"/>
          <p:nvPr/>
        </p:nvSpPr>
        <p:spPr>
          <a:xfrm>
            <a:off x="3223293" y="62305"/>
            <a:ext cx="6453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かんが</a:t>
            </a:r>
            <a:endParaRPr kumimoji="1" lang="ja-JP" altLang="en-US" sz="12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00DCC38-C581-4F2C-9007-BA4A64D0CD42}"/>
              </a:ext>
            </a:extLst>
          </p:cNvPr>
          <p:cNvSpPr txBox="1"/>
          <p:nvPr/>
        </p:nvSpPr>
        <p:spPr>
          <a:xfrm>
            <a:off x="1068374" y="709870"/>
            <a:ext cx="6717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ひなんじょ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609B0A9-37DE-4A22-B570-9EDB626989AD}"/>
              </a:ext>
            </a:extLst>
          </p:cNvPr>
          <p:cNvSpPr txBox="1"/>
          <p:nvPr/>
        </p:nvSpPr>
        <p:spPr>
          <a:xfrm>
            <a:off x="198885" y="1019750"/>
            <a:ext cx="41579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あめ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2B6F20A-B8F0-4EE9-9E8A-E016513386D2}"/>
              </a:ext>
            </a:extLst>
          </p:cNvPr>
          <p:cNvSpPr txBox="1"/>
          <p:nvPr/>
        </p:nvSpPr>
        <p:spPr>
          <a:xfrm>
            <a:off x="1641605" y="1019750"/>
            <a:ext cx="5377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じかん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8BAF2AF-B26B-42CD-AF3F-47753F13418A}"/>
              </a:ext>
            </a:extLst>
          </p:cNvPr>
          <p:cNvSpPr txBox="1"/>
          <p:nvPr/>
        </p:nvSpPr>
        <p:spPr>
          <a:xfrm>
            <a:off x="3790445" y="694461"/>
            <a:ext cx="4259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なに</a:t>
            </a:r>
            <a:endParaRPr kumimoji="1" lang="ja-JP" altLang="en-US" sz="7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23609DE-814C-424E-B6BD-544ECD7FD52D}"/>
              </a:ext>
            </a:extLst>
          </p:cNvPr>
          <p:cNvSpPr txBox="1"/>
          <p:nvPr/>
        </p:nvSpPr>
        <p:spPr>
          <a:xfrm>
            <a:off x="1403381" y="1343568"/>
            <a:ext cx="5377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きけん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DD764C6-A4E8-49EE-B691-10E34D7D2972}"/>
              </a:ext>
            </a:extLst>
          </p:cNvPr>
          <p:cNvSpPr txBox="1"/>
          <p:nvPr/>
        </p:nvSpPr>
        <p:spPr>
          <a:xfrm>
            <a:off x="3661885" y="1019750"/>
            <a:ext cx="7385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ふ だん の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A8E7335-9C91-4A9A-BF77-82F9DA6245C9}"/>
              </a:ext>
            </a:extLst>
          </p:cNvPr>
          <p:cNvSpPr txBox="1"/>
          <p:nvPr/>
        </p:nvSpPr>
        <p:spPr>
          <a:xfrm>
            <a:off x="4791205" y="1017912"/>
            <a:ext cx="6545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くすり</a:t>
            </a:r>
            <a:endParaRPr lang="en-US" altLang="ja-JP" sz="7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9DAB615-BEEC-448D-B3FE-602A13FD6F4E}"/>
              </a:ext>
            </a:extLst>
          </p:cNvPr>
          <p:cNvSpPr txBox="1"/>
          <p:nvPr/>
        </p:nvSpPr>
        <p:spPr>
          <a:xfrm>
            <a:off x="3696465" y="1343567"/>
            <a:ext cx="3929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あか</a:t>
            </a:r>
            <a:endParaRPr lang="en-US" altLang="ja-JP" sz="7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58633B9-05F5-4EC7-BB10-3C4F051348D5}"/>
              </a:ext>
            </a:extLst>
          </p:cNvPr>
          <p:cNvSpPr txBox="1"/>
          <p:nvPr/>
        </p:nvSpPr>
        <p:spPr>
          <a:xfrm>
            <a:off x="3628070" y="1657579"/>
            <a:ext cx="7385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たいふうまえ</a:t>
            </a:r>
            <a:endParaRPr lang="en-US" altLang="ja-JP" sz="7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72D4EDB-6A71-44B7-8F6A-938469FA7CEC}"/>
              </a:ext>
            </a:extLst>
          </p:cNvPr>
          <p:cNvSpPr txBox="1"/>
          <p:nvPr/>
        </p:nvSpPr>
        <p:spPr>
          <a:xfrm>
            <a:off x="4638346" y="1645675"/>
            <a:ext cx="91917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ひじょうしょく</a:t>
            </a:r>
            <a:endParaRPr lang="en-US" altLang="ja-JP" sz="7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7A473AF-AD9E-4885-8BE0-A04FBA86E1E5}"/>
              </a:ext>
            </a:extLst>
          </p:cNvPr>
          <p:cNvSpPr txBox="1"/>
          <p:nvPr/>
        </p:nvSpPr>
        <p:spPr>
          <a:xfrm>
            <a:off x="3747265" y="1972660"/>
            <a:ext cx="2608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う</a:t>
            </a:r>
            <a:endParaRPr lang="en-US" altLang="ja-JP" sz="7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65D04C4-A8FD-453E-9378-48393AD64AB6}"/>
              </a:ext>
            </a:extLst>
          </p:cNvPr>
          <p:cNvSpPr txBox="1"/>
          <p:nvPr/>
        </p:nvSpPr>
        <p:spPr>
          <a:xfrm>
            <a:off x="4101212" y="1981396"/>
            <a:ext cx="2608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き</a:t>
            </a:r>
            <a:endParaRPr lang="en-US" altLang="ja-JP" sz="7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35109083-7E07-4F79-A301-2FE205AD547A}"/>
              </a:ext>
            </a:extLst>
          </p:cNvPr>
          <p:cNvSpPr txBox="1"/>
          <p:nvPr/>
        </p:nvSpPr>
        <p:spPr>
          <a:xfrm>
            <a:off x="7400544" y="707778"/>
            <a:ext cx="59133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れんらく</a:t>
            </a:r>
            <a:endParaRPr kumimoji="1" lang="en-US" altLang="ja-JP" sz="7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BA074F6-87E5-482A-B915-2ACB758AC94C}"/>
              </a:ext>
            </a:extLst>
          </p:cNvPr>
          <p:cNvSpPr txBox="1"/>
          <p:nvPr/>
        </p:nvSpPr>
        <p:spPr>
          <a:xfrm>
            <a:off x="7878638" y="695103"/>
            <a:ext cx="74110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じょうほう</a:t>
            </a:r>
            <a:endParaRPr kumimoji="1" lang="en-US" altLang="ja-JP" sz="7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66B84E2F-EE9D-45ED-BCE2-0C4042159EDB}"/>
              </a:ext>
            </a:extLst>
          </p:cNvPr>
          <p:cNvSpPr txBox="1"/>
          <p:nvPr/>
        </p:nvSpPr>
        <p:spPr>
          <a:xfrm>
            <a:off x="6214330" y="1007066"/>
            <a:ext cx="103381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にゅうしゅしゅだん</a:t>
            </a:r>
            <a:endParaRPr kumimoji="1" lang="en-US" altLang="ja-JP" sz="7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2ACC4F96-BE0F-4AEA-AEEF-6E6946D06944}"/>
              </a:ext>
            </a:extLst>
          </p:cNvPr>
          <p:cNvSpPr txBox="1"/>
          <p:nvPr/>
        </p:nvSpPr>
        <p:spPr>
          <a:xfrm>
            <a:off x="7130767" y="1012255"/>
            <a:ext cx="59133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でんげん</a:t>
            </a:r>
            <a:endParaRPr kumimoji="1" lang="en-US" altLang="ja-JP" sz="7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5A74593A-AF9A-400F-AF40-7CF9DEBDF9B2}"/>
              </a:ext>
            </a:extLst>
          </p:cNvPr>
          <p:cNvSpPr txBox="1"/>
          <p:nvPr/>
        </p:nvSpPr>
        <p:spPr>
          <a:xfrm>
            <a:off x="7702665" y="1015768"/>
            <a:ext cx="90478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かくほほうほう</a:t>
            </a:r>
            <a:endParaRPr kumimoji="1" lang="en-US" altLang="ja-JP" sz="7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77C7185-F105-4A70-B03E-A9365B3BFCFA}"/>
              </a:ext>
            </a:extLst>
          </p:cNvPr>
          <p:cNvSpPr txBox="1"/>
          <p:nvPr/>
        </p:nvSpPr>
        <p:spPr>
          <a:xfrm>
            <a:off x="754550" y="4057067"/>
            <a:ext cx="5410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いどう</a:t>
            </a:r>
            <a:endParaRPr lang="en-US" altLang="ja-JP" sz="7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01BEF000-1EF8-431A-AFC8-A44B54D46F5B}"/>
              </a:ext>
            </a:extLst>
          </p:cNvPr>
          <p:cNvSpPr txBox="1"/>
          <p:nvPr/>
        </p:nvSpPr>
        <p:spPr>
          <a:xfrm>
            <a:off x="1271259" y="4063676"/>
            <a:ext cx="5410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たいへん</a:t>
            </a:r>
            <a:endParaRPr lang="en-US" altLang="ja-JP" sz="7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6C2552ED-8FA2-4CEE-A61F-79C873D93654}"/>
              </a:ext>
            </a:extLst>
          </p:cNvPr>
          <p:cNvSpPr txBox="1"/>
          <p:nvPr/>
        </p:nvSpPr>
        <p:spPr>
          <a:xfrm>
            <a:off x="1807065" y="4057067"/>
            <a:ext cx="5410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かぞく</a:t>
            </a:r>
            <a:endParaRPr lang="en-US" altLang="ja-JP" sz="7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81DC06B4-8C2F-4874-A08E-5AE39CBE6FD3}"/>
              </a:ext>
            </a:extLst>
          </p:cNvPr>
          <p:cNvSpPr txBox="1"/>
          <p:nvPr/>
        </p:nvSpPr>
        <p:spPr>
          <a:xfrm>
            <a:off x="1330378" y="4385498"/>
            <a:ext cx="54109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じゅんび</a:t>
            </a:r>
            <a:endParaRPr lang="en-US" altLang="ja-JP" sz="7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8BC80667-D9CD-4C49-916E-7A082966B722}"/>
              </a:ext>
            </a:extLst>
          </p:cNvPr>
          <p:cNvSpPr txBox="1"/>
          <p:nvPr/>
        </p:nvSpPr>
        <p:spPr>
          <a:xfrm>
            <a:off x="6536731" y="703269"/>
            <a:ext cx="6717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ひなんさき</a:t>
            </a:r>
            <a:endParaRPr kumimoji="1" lang="en-US" altLang="ja-JP" sz="7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1F3C2634-F4BF-413C-80E2-2F349225360E}"/>
              </a:ext>
            </a:extLst>
          </p:cNvPr>
          <p:cNvSpPr txBox="1"/>
          <p:nvPr/>
        </p:nvSpPr>
        <p:spPr>
          <a:xfrm>
            <a:off x="3517447" y="4388438"/>
            <a:ext cx="5410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せいかつ</a:t>
            </a:r>
            <a:endParaRPr lang="en-US" altLang="ja-JP" sz="7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3CD550A7-AE92-4E57-ACAB-471C0EE56318}"/>
              </a:ext>
            </a:extLst>
          </p:cNvPr>
          <p:cNvSpPr txBox="1"/>
          <p:nvPr/>
        </p:nvSpPr>
        <p:spPr>
          <a:xfrm>
            <a:off x="4050793" y="4387790"/>
            <a:ext cx="44196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なが</a:t>
            </a:r>
            <a:endParaRPr lang="en-US" altLang="ja-JP" sz="7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48731EB4-2457-4CE0-B2C8-4E118AC604FE}"/>
              </a:ext>
            </a:extLst>
          </p:cNvPr>
          <p:cNvSpPr txBox="1"/>
          <p:nvPr/>
        </p:nvSpPr>
        <p:spPr>
          <a:xfrm>
            <a:off x="4811215" y="4385447"/>
            <a:ext cx="5521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ばあい</a:t>
            </a:r>
            <a:endParaRPr lang="en-US" altLang="ja-JP" sz="7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C9EC7CB0-3266-4B43-838A-77498C20E2C4}"/>
              </a:ext>
            </a:extLst>
          </p:cNvPr>
          <p:cNvSpPr txBox="1"/>
          <p:nvPr/>
        </p:nvSpPr>
        <p:spPr>
          <a:xfrm>
            <a:off x="4319765" y="1660620"/>
            <a:ext cx="3929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みず</a:t>
            </a:r>
            <a:endParaRPr lang="en-US" altLang="ja-JP" sz="7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05068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418</TotalTime>
  <Words>564</Words>
  <Application>Microsoft Office PowerPoint</Application>
  <PresentationFormat>画面に合わせる (4:3)</PresentationFormat>
  <Paragraphs>158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1" baseType="lpstr">
      <vt:lpstr>BIZ UDゴシック</vt:lpstr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パシフィックコンサルタンツ(株)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浅見　ユリ子</dc:creator>
  <cp:lastModifiedBy>後藤 章予</cp:lastModifiedBy>
  <cp:revision>56</cp:revision>
  <cp:lastPrinted>2022-02-17T09:31:23Z</cp:lastPrinted>
  <dcterms:created xsi:type="dcterms:W3CDTF">2019-11-21T01:37:58Z</dcterms:created>
  <dcterms:modified xsi:type="dcterms:W3CDTF">2022-02-22T06:38:33Z</dcterms:modified>
</cp:coreProperties>
</file>