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73" r:id="rId3"/>
    <p:sldId id="265" r:id="rId4"/>
    <p:sldId id="269" r:id="rId5"/>
    <p:sldId id="266" r:id="rId6"/>
    <p:sldId id="267" r:id="rId7"/>
    <p:sldId id="270" r:id="rId8"/>
    <p:sldId id="268" r:id="rId9"/>
    <p:sldId id="272" r:id="rId10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1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3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6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4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41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88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6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4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A435C-E5C5-43C4-9EB6-630918CD6BC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9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685800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087" y="3075057"/>
            <a:ext cx="9137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○キーワードカード</a:t>
            </a:r>
          </a:p>
        </p:txBody>
      </p:sp>
    </p:spTree>
    <p:extLst>
      <p:ext uri="{BB962C8B-B14F-4D97-AF65-F5344CB8AC3E}">
        <p14:creationId xmlns:p14="http://schemas.microsoft.com/office/powerpoint/2010/main" val="3366480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84"/>
          <a:stretch/>
        </p:blipFill>
        <p:spPr>
          <a:xfrm>
            <a:off x="385807" y="1632620"/>
            <a:ext cx="7743125" cy="5078574"/>
          </a:xfrm>
          <a:prstGeom prst="rect">
            <a:avLst/>
          </a:prstGeom>
        </p:spPr>
      </p:pic>
      <p:sp>
        <p:nvSpPr>
          <p:cNvPr id="12" name="円形吹き出し 11"/>
          <p:cNvSpPr/>
          <p:nvPr/>
        </p:nvSpPr>
        <p:spPr>
          <a:xfrm>
            <a:off x="4572000" y="981512"/>
            <a:ext cx="4202884" cy="1191237"/>
          </a:xfrm>
          <a:prstGeom prst="wedgeEllipseCallout">
            <a:avLst>
              <a:gd name="adj1" fmla="val -25623"/>
              <a:gd name="adj2" fmla="val 7530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ysClr val="windowText" lastClr="000000"/>
                </a:solidFill>
              </a:rPr>
              <a:t>緊急時の連絡方法も</a:t>
            </a:r>
            <a:endParaRPr kumimoji="1" lang="en-US" altLang="ja-JP" sz="2400" dirty="0">
              <a:solidFill>
                <a:sysClr val="windowText" lastClr="000000"/>
              </a:solidFill>
            </a:endParaRPr>
          </a:p>
          <a:p>
            <a:pPr algn="ctr"/>
            <a:r>
              <a:rPr lang="ja-JP" altLang="en-US" sz="2400" dirty="0">
                <a:solidFill>
                  <a:sysClr val="windowText" lastClr="000000"/>
                </a:solidFill>
              </a:rPr>
              <a:t>決めておこう！</a:t>
            </a:r>
            <a:endParaRPr kumimoji="1" lang="ja-JP" altLang="en-US" sz="2400" dirty="0">
              <a:solidFill>
                <a:sysClr val="windowText" lastClr="000000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EA90F59-3F73-4837-BED8-3F7A3726FAD3}"/>
              </a:ext>
            </a:extLst>
          </p:cNvPr>
          <p:cNvGrpSpPr/>
          <p:nvPr/>
        </p:nvGrpSpPr>
        <p:grpSpPr>
          <a:xfrm>
            <a:off x="6175" y="-21297"/>
            <a:ext cx="9137825" cy="940004"/>
            <a:chOff x="6175" y="-21297"/>
            <a:chExt cx="9137825" cy="940004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56933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ひなん所</a:t>
              </a:r>
              <a:r>
                <a:rPr lang="en-US" altLang="ja-JP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,</a:t>
              </a:r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ルートを確認する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6F474C8-560C-4E5C-AC65-7B16FAD55BA9}"/>
                </a:ext>
              </a:extLst>
            </p:cNvPr>
            <p:cNvSpPr txBox="1"/>
            <p:nvPr/>
          </p:nvSpPr>
          <p:spPr>
            <a:xfrm>
              <a:off x="2910564" y="-17743"/>
              <a:ext cx="7646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じょ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7B53AB38-F497-4667-BE17-8326CBF3DC6F}"/>
                </a:ext>
              </a:extLst>
            </p:cNvPr>
            <p:cNvSpPr txBox="1"/>
            <p:nvPr/>
          </p:nvSpPr>
          <p:spPr>
            <a:xfrm>
              <a:off x="6268979" y="-21297"/>
              <a:ext cx="13921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かく　 にん</a:t>
              </a:r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385D23B-DF9D-4949-A9B4-5D869810AEBB}"/>
              </a:ext>
            </a:extLst>
          </p:cNvPr>
          <p:cNvSpPr txBox="1"/>
          <p:nvPr/>
        </p:nvSpPr>
        <p:spPr>
          <a:xfrm>
            <a:off x="5310555" y="1029442"/>
            <a:ext cx="12602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きんきゅうじ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E5D177-624E-439D-80F8-112174D1994F}"/>
              </a:ext>
            </a:extLst>
          </p:cNvPr>
          <p:cNvSpPr txBox="1"/>
          <p:nvPr/>
        </p:nvSpPr>
        <p:spPr>
          <a:xfrm>
            <a:off x="6579575" y="1006633"/>
            <a:ext cx="12602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れんらくほうほう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0FC538-B74A-4DF0-AA50-1BABF5BB5D85}"/>
              </a:ext>
            </a:extLst>
          </p:cNvPr>
          <p:cNvSpPr txBox="1"/>
          <p:nvPr/>
        </p:nvSpPr>
        <p:spPr>
          <a:xfrm>
            <a:off x="5712944" y="1446704"/>
            <a:ext cx="4554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き</a:t>
            </a:r>
          </a:p>
        </p:txBody>
      </p:sp>
    </p:spTree>
    <p:extLst>
      <p:ext uri="{BB962C8B-B14F-4D97-AF65-F5344CB8AC3E}">
        <p14:creationId xmlns:p14="http://schemas.microsoft.com/office/powerpoint/2010/main" val="484759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429" y="660843"/>
            <a:ext cx="9372858" cy="662333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135E515-A5B3-4B3A-9C19-7FEA4B93A450}"/>
              </a:ext>
            </a:extLst>
          </p:cNvPr>
          <p:cNvGrpSpPr/>
          <p:nvPr/>
        </p:nvGrpSpPr>
        <p:grpSpPr>
          <a:xfrm>
            <a:off x="0" y="4147"/>
            <a:ext cx="9137825" cy="949728"/>
            <a:chOff x="0" y="4147"/>
            <a:chExt cx="9137825" cy="94972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0" y="92101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持ち物を</a:t>
              </a:r>
              <a:r>
                <a:rPr lang="ja-JP" altLang="en-US" sz="5000" b="1" dirty="0" err="1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じぜんに</a:t>
              </a:r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準備する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DF925C6-27DC-44EA-AA59-791A503DD6E4}"/>
                </a:ext>
              </a:extLst>
            </p:cNvPr>
            <p:cNvSpPr txBox="1"/>
            <p:nvPr/>
          </p:nvSpPr>
          <p:spPr>
            <a:xfrm>
              <a:off x="1094193" y="4147"/>
              <a:ext cx="7646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86F7126-6EA6-4442-BA03-5EE24DD67486}"/>
                </a:ext>
              </a:extLst>
            </p:cNvPr>
            <p:cNvSpPr txBox="1"/>
            <p:nvPr/>
          </p:nvSpPr>
          <p:spPr>
            <a:xfrm>
              <a:off x="2259318" y="4147"/>
              <a:ext cx="7646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もの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EAB2261-C854-4B79-99F1-974A6904F392}"/>
                </a:ext>
              </a:extLst>
            </p:cNvPr>
            <p:cNvSpPr txBox="1"/>
            <p:nvPr/>
          </p:nvSpPr>
          <p:spPr>
            <a:xfrm>
              <a:off x="6283883" y="13595"/>
              <a:ext cx="11192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じゅんび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5038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9" y="549643"/>
            <a:ext cx="9093754" cy="6426109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7B04C09-917B-4C75-9467-15894F944BB3}"/>
              </a:ext>
            </a:extLst>
          </p:cNvPr>
          <p:cNvGrpSpPr/>
          <p:nvPr/>
        </p:nvGrpSpPr>
        <p:grpSpPr>
          <a:xfrm>
            <a:off x="0" y="-43360"/>
            <a:ext cx="9137825" cy="980003"/>
            <a:chOff x="0" y="-52504"/>
            <a:chExt cx="9137825" cy="980003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0" y="65725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情報を確認する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D233A46-ED3D-45A4-991E-0F85ACB5A796}"/>
                </a:ext>
              </a:extLst>
            </p:cNvPr>
            <p:cNvSpPr txBox="1"/>
            <p:nvPr/>
          </p:nvSpPr>
          <p:spPr>
            <a:xfrm>
              <a:off x="948588" y="-52504"/>
              <a:ext cx="14914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じょう　ほう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7ECDA79B-05F8-42E4-BF7E-A00ABE67141F}"/>
                </a:ext>
              </a:extLst>
            </p:cNvPr>
            <p:cNvSpPr txBox="1"/>
            <p:nvPr/>
          </p:nvSpPr>
          <p:spPr>
            <a:xfrm>
              <a:off x="2956161" y="-52504"/>
              <a:ext cx="14914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かく 　にん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1992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1" y="236265"/>
            <a:ext cx="9079739" cy="6416205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533994C-2126-44D6-80C5-F0327160FEEF}"/>
              </a:ext>
            </a:extLst>
          </p:cNvPr>
          <p:cNvGrpSpPr/>
          <p:nvPr/>
        </p:nvGrpSpPr>
        <p:grpSpPr>
          <a:xfrm>
            <a:off x="-10396" y="25479"/>
            <a:ext cx="9137825" cy="936836"/>
            <a:chOff x="-10396" y="34623"/>
            <a:chExt cx="9137825" cy="93683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-10396" y="109685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ひなん所に、</a:t>
              </a:r>
              <a:r>
                <a:rPr lang="ja-JP" altLang="en-US" sz="5000" b="1" dirty="0" err="1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ひ</a:t>
              </a:r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なんする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E140DBF-D2F4-46F5-9803-A5C240EA435B}"/>
                </a:ext>
              </a:extLst>
            </p:cNvPr>
            <p:cNvSpPr txBox="1"/>
            <p:nvPr/>
          </p:nvSpPr>
          <p:spPr>
            <a:xfrm>
              <a:off x="2916419" y="34623"/>
              <a:ext cx="7323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3290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854" y="906010"/>
            <a:ext cx="9229707" cy="6522180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1C99387-D5E1-414B-909E-62FEFE79825E}"/>
              </a:ext>
            </a:extLst>
          </p:cNvPr>
          <p:cNvGrpSpPr/>
          <p:nvPr/>
        </p:nvGrpSpPr>
        <p:grpSpPr>
          <a:xfrm>
            <a:off x="-113878" y="-48132"/>
            <a:ext cx="9417673" cy="1002273"/>
            <a:chOff x="-113878" y="-48132"/>
            <a:chExt cx="9417673" cy="1002273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-113878" y="92367"/>
              <a:ext cx="9417673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高い土地や高い建物へにげる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303B4CD-018E-4B15-83E7-5A72DAB938EE}"/>
                </a:ext>
              </a:extLst>
            </p:cNvPr>
            <p:cNvSpPr txBox="1"/>
            <p:nvPr/>
          </p:nvSpPr>
          <p:spPr>
            <a:xfrm>
              <a:off x="848818" y="-48132"/>
              <a:ext cx="8994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 か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B1F95FC1-CE58-4EB3-8449-05A1786EF283}"/>
                </a:ext>
              </a:extLst>
            </p:cNvPr>
            <p:cNvSpPr txBox="1"/>
            <p:nvPr/>
          </p:nvSpPr>
          <p:spPr>
            <a:xfrm>
              <a:off x="2240280" y="-35169"/>
              <a:ext cx="1188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　　  ち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14651DD-793C-4BB2-835C-9436D17C0DC1}"/>
                </a:ext>
              </a:extLst>
            </p:cNvPr>
            <p:cNvSpPr txBox="1"/>
            <p:nvPr/>
          </p:nvSpPr>
          <p:spPr>
            <a:xfrm>
              <a:off x="5325743" y="-30750"/>
              <a:ext cx="15048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 て　 も 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6451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857" y="411183"/>
            <a:ext cx="9504662" cy="6716477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ED0F3B0-33C3-42EE-8297-347784736285}"/>
              </a:ext>
            </a:extLst>
          </p:cNvPr>
          <p:cNvGrpSpPr/>
          <p:nvPr/>
        </p:nvGrpSpPr>
        <p:grpSpPr>
          <a:xfrm>
            <a:off x="6175" y="17583"/>
            <a:ext cx="9137825" cy="962934"/>
            <a:chOff x="6175" y="17583"/>
            <a:chExt cx="9137825" cy="962934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18743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低い土地へにげる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CE12FB3-4E27-411B-8BB4-25B925B0B075}"/>
                </a:ext>
              </a:extLst>
            </p:cNvPr>
            <p:cNvSpPr txBox="1"/>
            <p:nvPr/>
          </p:nvSpPr>
          <p:spPr>
            <a:xfrm>
              <a:off x="1033575" y="29311"/>
              <a:ext cx="8994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ひ く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D77C7A4-C26D-4AB2-A71F-72E3A5061FBE}"/>
                </a:ext>
              </a:extLst>
            </p:cNvPr>
            <p:cNvSpPr txBox="1"/>
            <p:nvPr/>
          </p:nvSpPr>
          <p:spPr>
            <a:xfrm>
              <a:off x="2368296" y="17583"/>
              <a:ext cx="1188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　　  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2460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23"/>
          <a:stretch/>
        </p:blipFill>
        <p:spPr>
          <a:xfrm>
            <a:off x="-110310" y="709202"/>
            <a:ext cx="9254310" cy="5642171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F68D276-EF88-4522-8FD5-895FEBD7ED25}"/>
              </a:ext>
            </a:extLst>
          </p:cNvPr>
          <p:cNvGrpSpPr/>
          <p:nvPr/>
        </p:nvGrpSpPr>
        <p:grpSpPr>
          <a:xfrm>
            <a:off x="0" y="-39517"/>
            <a:ext cx="9137825" cy="967282"/>
            <a:chOff x="0" y="-39517"/>
            <a:chExt cx="9137825" cy="967282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0" y="65991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川のようすを見に行く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B607E95-FF67-4EE3-AAB3-3F6034BAADA2}"/>
                </a:ext>
              </a:extLst>
            </p:cNvPr>
            <p:cNvSpPr txBox="1"/>
            <p:nvPr/>
          </p:nvSpPr>
          <p:spPr>
            <a:xfrm>
              <a:off x="1015991" y="-23441"/>
              <a:ext cx="8994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 わ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3F0271A-AE79-4CA6-BB8E-B6EBAF013380}"/>
                </a:ext>
              </a:extLst>
            </p:cNvPr>
            <p:cNvSpPr txBox="1"/>
            <p:nvPr/>
          </p:nvSpPr>
          <p:spPr>
            <a:xfrm>
              <a:off x="4913910" y="-39517"/>
              <a:ext cx="4933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3B1A060-6708-42A3-B977-BD11FD8213B7}"/>
                </a:ext>
              </a:extLst>
            </p:cNvPr>
            <p:cNvSpPr txBox="1"/>
            <p:nvPr/>
          </p:nvSpPr>
          <p:spPr>
            <a:xfrm>
              <a:off x="6191725" y="-39517"/>
              <a:ext cx="4933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5760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8" t="20623" r="25784" b="24835"/>
          <a:stretch/>
        </p:blipFill>
        <p:spPr>
          <a:xfrm>
            <a:off x="763012" y="1032358"/>
            <a:ext cx="7611800" cy="5522163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-1"/>
            <a:ext cx="9144000" cy="9060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6" name="円形吹き出し 5"/>
          <p:cNvSpPr/>
          <p:nvPr/>
        </p:nvSpPr>
        <p:spPr>
          <a:xfrm>
            <a:off x="6133693" y="1032358"/>
            <a:ext cx="2857827" cy="1191237"/>
          </a:xfrm>
          <a:prstGeom prst="wedgeEllipseCallout">
            <a:avLst>
              <a:gd name="adj1" fmla="val -48477"/>
              <a:gd name="adj2" fmla="val 4728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ysClr val="windowText" lastClr="000000"/>
                </a:solidFill>
              </a:rPr>
              <a:t>ルールを守る</a:t>
            </a:r>
            <a:endParaRPr kumimoji="1" lang="en-US" altLang="ja-JP" sz="2400" dirty="0">
              <a:solidFill>
                <a:sysClr val="windowText" lastClr="000000"/>
              </a:solidFill>
            </a:endParaRPr>
          </a:p>
          <a:p>
            <a:pPr algn="ctr"/>
            <a:r>
              <a:rPr lang="ja-JP" altLang="en-US" sz="2400" dirty="0">
                <a:solidFill>
                  <a:sysClr val="windowText" lastClr="000000"/>
                </a:solidFill>
              </a:rPr>
              <a:t>順番を守る</a:t>
            </a:r>
            <a:endParaRPr kumimoji="1" lang="ja-JP" altLang="en-US" sz="2400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E30B18D-6151-49CC-8FCC-27C5856DBDFB}"/>
              </a:ext>
            </a:extLst>
          </p:cNvPr>
          <p:cNvGrpSpPr/>
          <p:nvPr/>
        </p:nvGrpSpPr>
        <p:grpSpPr>
          <a:xfrm>
            <a:off x="0" y="30514"/>
            <a:ext cx="9137825" cy="953996"/>
            <a:chOff x="0" y="39658"/>
            <a:chExt cx="9137825" cy="95399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0" y="131880"/>
              <a:ext cx="9137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5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 ひなん所ですごす</a:t>
              </a:r>
              <a:endParaRPr lang="ja-JP" altLang="en-US" sz="4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573EFA79-F293-40DE-9487-520D6A859A0A}"/>
                </a:ext>
              </a:extLst>
            </p:cNvPr>
            <p:cNvSpPr txBox="1"/>
            <p:nvPr/>
          </p:nvSpPr>
          <p:spPr>
            <a:xfrm>
              <a:off x="2926852" y="39658"/>
              <a:ext cx="8994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じょ</a:t>
              </a: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FCF062C-4A40-4786-82E7-0EF3BBEF961B}"/>
              </a:ext>
            </a:extLst>
          </p:cNvPr>
          <p:cNvSpPr txBox="1"/>
          <p:nvPr/>
        </p:nvSpPr>
        <p:spPr>
          <a:xfrm>
            <a:off x="7784415" y="1081578"/>
            <a:ext cx="6649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まも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501C7B7-4084-46E8-85F3-54508359B30E}"/>
              </a:ext>
            </a:extLst>
          </p:cNvPr>
          <p:cNvSpPr txBox="1"/>
          <p:nvPr/>
        </p:nvSpPr>
        <p:spPr>
          <a:xfrm>
            <a:off x="6717322" y="1478489"/>
            <a:ext cx="9612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じゅんばん</a:t>
            </a:r>
          </a:p>
        </p:txBody>
      </p:sp>
    </p:spTree>
    <p:extLst>
      <p:ext uri="{BB962C8B-B14F-4D97-AF65-F5344CB8AC3E}">
        <p14:creationId xmlns:p14="http://schemas.microsoft.com/office/powerpoint/2010/main" val="3641264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3852</TotalTime>
  <Words>109</Words>
  <Application>Microsoft Office PowerPoint</Application>
  <PresentationFormat>画面に合わせる (4:3)</PresentationFormat>
  <Paragraphs>35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4" baseType="lpstr">
      <vt:lpstr>HG丸ｺﾞｼｯｸM-PRO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mugiworks</dc:creator>
  <cp:lastModifiedBy>後藤 章予</cp:lastModifiedBy>
  <cp:revision>58</cp:revision>
  <cp:lastPrinted>2020-03-09T06:45:37Z</cp:lastPrinted>
  <dcterms:created xsi:type="dcterms:W3CDTF">2018-09-18T07:11:48Z</dcterms:created>
  <dcterms:modified xsi:type="dcterms:W3CDTF">2022-02-21T09:05:28Z</dcterms:modified>
</cp:coreProperties>
</file>