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2020/3/9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5303" y="1257857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7" y="177216"/>
              <a:ext cx="9333305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洪水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から命を守るために、わたしたちに出来ることはなんだろう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75" y="188700"/>
            <a:ext cx="12185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板書計画：</a:t>
            </a:r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４</a:t>
            </a:r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時限目「わたしたちに出来ること（自助について）」</a:t>
            </a:r>
            <a:endParaRPr lang="en-US" altLang="ja-JP" sz="1600" dirty="0" smtClean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7022" y="1725997"/>
            <a:ext cx="3183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ハザードマップで危険な箇所を知ろう</a:t>
            </a:r>
            <a:endParaRPr kumimoji="1" lang="en-US" altLang="ja-JP" sz="1200" b="1" u="sng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9321661" y="2110549"/>
            <a:ext cx="2572141" cy="2800767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水害は地震とは違って突然くるのではなく、情報を確認して避難ができる。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・事前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の準備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が自分や周りの人の命を助けることになる。</a:t>
            </a:r>
            <a:endParaRPr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家に帰って、洪水が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起こりそう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なときにどう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するか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、家族で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話し合おう。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208614" y="1721500"/>
            <a:ext cx="3022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いつ、どのようなことができるだろう</a:t>
            </a:r>
            <a:endParaRPr kumimoji="1" lang="en-US" altLang="ja-JP" sz="1200" b="1" u="sng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00" y="2798031"/>
            <a:ext cx="795810" cy="59685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00" y="3495222"/>
            <a:ext cx="795810" cy="59685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630" y="2811925"/>
            <a:ext cx="795810" cy="59685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547" y="3971658"/>
            <a:ext cx="795810" cy="59685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102" y="4667186"/>
            <a:ext cx="795810" cy="59685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48" y="4768575"/>
            <a:ext cx="795810" cy="596858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648" y="4770824"/>
            <a:ext cx="795810" cy="596858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07" y="4667186"/>
            <a:ext cx="795810" cy="596858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10"/>
          <a:srcRect l="4449" t="14236" r="33771" b="7345"/>
          <a:stretch/>
        </p:blipFill>
        <p:spPr>
          <a:xfrm>
            <a:off x="356593" y="2136660"/>
            <a:ext cx="2637114" cy="1882878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5075169" y="4469846"/>
            <a:ext cx="3022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やってはダメなこと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775200" y="4469846"/>
            <a:ext cx="2206171" cy="98752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31" descr="C:\Users\miho.ishii\Desktop\写真\資料2_タイミングカード-1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4" t="3826" r="6304" b="1685"/>
          <a:stretch/>
        </p:blipFill>
        <p:spPr bwMode="auto">
          <a:xfrm>
            <a:off x="3206609" y="2029359"/>
            <a:ext cx="869808" cy="680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3" name="図 42" descr="C:\Users\miho.ishii\Desktop\写真\資料2_タイミングカード-2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2969" r="7288" b="7792"/>
          <a:stretch/>
        </p:blipFill>
        <p:spPr bwMode="auto">
          <a:xfrm>
            <a:off x="4422916" y="2020229"/>
            <a:ext cx="888717" cy="6429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4" name="図 43" descr="C:\Users\miho.ishii\Desktop\写真\資料2_タイミングカード-3.jpg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t="4209" r="6995" b="11802"/>
          <a:stretch/>
        </p:blipFill>
        <p:spPr bwMode="auto">
          <a:xfrm>
            <a:off x="5637072" y="2031426"/>
            <a:ext cx="941527" cy="6410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5" name="図 44" descr="C:\Users\miho.ishii\Desktop\写真\資料2_タイミングカード-4.jpg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4068" r="10092" b="4068"/>
          <a:stretch/>
        </p:blipFill>
        <p:spPr bwMode="auto">
          <a:xfrm>
            <a:off x="7010539" y="2029929"/>
            <a:ext cx="850899" cy="66181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6" name="図 45" descr="C:\Users\miho.ishii\Desktop\写真\資料2_タイミングカード-5.jpg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 t="5043" r="8610" b="5718"/>
          <a:stretch/>
        </p:blipFill>
        <p:spPr bwMode="auto">
          <a:xfrm>
            <a:off x="8164361" y="2060484"/>
            <a:ext cx="850899" cy="6429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cxnSp>
        <p:nvCxnSpPr>
          <p:cNvPr id="25" name="直線矢印コネクタ 24"/>
          <p:cNvCxnSpPr/>
          <p:nvPr/>
        </p:nvCxnSpPr>
        <p:spPr>
          <a:xfrm>
            <a:off x="5274417" y="3096460"/>
            <a:ext cx="1050183" cy="2340"/>
          </a:xfrm>
          <a:prstGeom prst="straightConnector1">
            <a:avLst/>
          </a:prstGeom>
          <a:ln w="28575">
            <a:solidFill>
              <a:schemeClr val="bg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65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947</TotalTime>
  <Words>116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浅見 ユリ子</cp:lastModifiedBy>
  <cp:revision>35</cp:revision>
  <cp:lastPrinted>2020-03-09T06:41:21Z</cp:lastPrinted>
  <dcterms:created xsi:type="dcterms:W3CDTF">2018-06-21T05:12:25Z</dcterms:created>
  <dcterms:modified xsi:type="dcterms:W3CDTF">2020-03-09T06:41:29Z</dcterms:modified>
</cp:coreProperties>
</file>