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9" r:id="rId3"/>
    <p:sldId id="265" r:id="rId4"/>
    <p:sldId id="266" r:id="rId5"/>
    <p:sldId id="267" r:id="rId6"/>
    <p:sldId id="268" r:id="rId7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88" y="3075057"/>
            <a:ext cx="9137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タイミングカード</a:t>
            </a:r>
          </a:p>
        </p:txBody>
      </p:sp>
    </p:spTree>
    <p:extLst>
      <p:ext uri="{BB962C8B-B14F-4D97-AF65-F5344CB8AC3E}">
        <p14:creationId xmlns:p14="http://schemas.microsoft.com/office/powerpoint/2010/main" val="336648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92" y="982151"/>
            <a:ext cx="7521661" cy="5652115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7389341" y="6260757"/>
            <a:ext cx="873210" cy="2883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024CD4C-0FE0-4DE4-B644-5EF1EFF6A938}"/>
              </a:ext>
            </a:extLst>
          </p:cNvPr>
          <p:cNvGrpSpPr/>
          <p:nvPr/>
        </p:nvGrpSpPr>
        <p:grpSpPr>
          <a:xfrm>
            <a:off x="6175" y="24684"/>
            <a:ext cx="9137825" cy="861776"/>
            <a:chOff x="6175" y="-36276"/>
            <a:chExt cx="9137825" cy="86177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7614"/>
              <a:ext cx="91378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○台風が発生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【3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日前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5AD247A-4141-4108-8227-2B4DA71BA580}"/>
                </a:ext>
              </a:extLst>
            </p:cNvPr>
            <p:cNvSpPr txBox="1"/>
            <p:nvPr/>
          </p:nvSpPr>
          <p:spPr>
            <a:xfrm>
              <a:off x="2391821" y="-36275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たいふう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0BFA7F92-CC04-4BCF-9240-804B7273B088}"/>
                </a:ext>
              </a:extLst>
            </p:cNvPr>
            <p:cNvSpPr txBox="1"/>
            <p:nvPr/>
          </p:nvSpPr>
          <p:spPr>
            <a:xfrm>
              <a:off x="3933402" y="-36276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はっせい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587283C-F89C-4E5A-AFFD-9901E9E655E2}"/>
                </a:ext>
              </a:extLst>
            </p:cNvPr>
            <p:cNvSpPr txBox="1"/>
            <p:nvPr/>
          </p:nvSpPr>
          <p:spPr>
            <a:xfrm>
              <a:off x="5902862" y="-36276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　 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882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98697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394" y="986971"/>
            <a:ext cx="6315212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4F2738-0BA7-473F-AB72-3A44B35ECDE3}"/>
              </a:ext>
            </a:extLst>
          </p:cNvPr>
          <p:cNvGrpSpPr/>
          <p:nvPr/>
        </p:nvGrpSpPr>
        <p:grpSpPr>
          <a:xfrm>
            <a:off x="6175" y="108435"/>
            <a:ext cx="9137825" cy="753574"/>
            <a:chOff x="6175" y="-5865"/>
            <a:chExt cx="9137825" cy="75357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78322"/>
              <a:ext cx="913782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100" dirty="0"/>
                <a:t>　</a:t>
              </a:r>
              <a:r>
                <a:rPr lang="ja-JP" altLang="en-US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○台風が近づいて、雨や風が強くなる</a:t>
              </a:r>
              <a:r>
                <a:rPr lang="en-US" altLang="ja-JP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【1</a:t>
              </a:r>
              <a:r>
                <a:rPr lang="ja-JP" altLang="en-US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日前</a:t>
              </a:r>
              <a:r>
                <a:rPr lang="en-US" altLang="ja-JP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1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271EE28-E050-48D0-AEA6-DA51C17278C4}"/>
                </a:ext>
              </a:extLst>
            </p:cNvPr>
            <p:cNvSpPr txBox="1"/>
            <p:nvPr/>
          </p:nvSpPr>
          <p:spPr>
            <a:xfrm>
              <a:off x="1755838" y="1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761C8FB-A48E-4140-8FF3-94AF22B01B6E}"/>
                </a:ext>
              </a:extLst>
            </p:cNvPr>
            <p:cNvSpPr txBox="1"/>
            <p:nvPr/>
          </p:nvSpPr>
          <p:spPr>
            <a:xfrm>
              <a:off x="3701869" y="-5861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あめ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09A89A2-433B-4A3B-AE11-071820A0BA1F}"/>
                </a:ext>
              </a:extLst>
            </p:cNvPr>
            <p:cNvSpPr txBox="1"/>
            <p:nvPr/>
          </p:nvSpPr>
          <p:spPr>
            <a:xfrm>
              <a:off x="4497416" y="-5862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かぜ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A2835A2-F32A-4612-A4D1-CD50EAA57880}"/>
                </a:ext>
              </a:extLst>
            </p:cNvPr>
            <p:cNvSpPr txBox="1"/>
            <p:nvPr/>
          </p:nvSpPr>
          <p:spPr>
            <a:xfrm>
              <a:off x="5273756" y="-5863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つよ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4C8727A-C6A2-49A2-979D-09EF20ECE113}"/>
                </a:ext>
              </a:extLst>
            </p:cNvPr>
            <p:cNvSpPr txBox="1"/>
            <p:nvPr/>
          </p:nvSpPr>
          <p:spPr>
            <a:xfrm>
              <a:off x="657944" y="-5864"/>
              <a:ext cx="10125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たいふう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7562272-95E6-48AC-9AAF-42A439B7CD4C}"/>
                </a:ext>
              </a:extLst>
            </p:cNvPr>
            <p:cNvSpPr txBox="1"/>
            <p:nvPr/>
          </p:nvSpPr>
          <p:spPr>
            <a:xfrm>
              <a:off x="7640350" y="-5865"/>
              <a:ext cx="10125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にちまえ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275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15" y="7720264"/>
            <a:ext cx="7673600" cy="53817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 descr="D:\Users\kobayashi-m85ae\Desktop\古川・古々川関連写真\RIMG372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r="17191"/>
          <a:stretch/>
        </p:blipFill>
        <p:spPr bwMode="auto">
          <a:xfrm>
            <a:off x="1826168" y="1025342"/>
            <a:ext cx="5567409" cy="56476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23B9BA-2735-4584-84E0-E0D16015D9B8}"/>
              </a:ext>
            </a:extLst>
          </p:cNvPr>
          <p:cNvGrpSpPr/>
          <p:nvPr/>
        </p:nvGrpSpPr>
        <p:grpSpPr>
          <a:xfrm>
            <a:off x="6175" y="31376"/>
            <a:ext cx="9137825" cy="831228"/>
            <a:chOff x="6175" y="-21964"/>
            <a:chExt cx="9137825" cy="83122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78322"/>
              <a:ext cx="91378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500" dirty="0"/>
                <a:t>　</a:t>
              </a:r>
              <a:r>
                <a:rPr lang="ja-JP" altLang="en-US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○雨が集まって川の水が増える</a:t>
              </a:r>
              <a:r>
                <a:rPr lang="en-US" altLang="ja-JP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</a:t>
              </a:r>
              <a:r>
                <a:rPr lang="ja-JP" altLang="en-US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半日前</a:t>
              </a:r>
              <a:r>
                <a:rPr lang="en-US" altLang="ja-JP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5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B4DF0AF-F39C-41C1-AE5D-6EF3B3E92EE8}"/>
                </a:ext>
              </a:extLst>
            </p:cNvPr>
            <p:cNvSpPr txBox="1"/>
            <p:nvPr/>
          </p:nvSpPr>
          <p:spPr>
            <a:xfrm>
              <a:off x="506126" y="-21964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あめ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47EED82-9656-4220-B6D9-FF4CEDB99FDE}"/>
                </a:ext>
              </a:extLst>
            </p:cNvPr>
            <p:cNvSpPr txBox="1"/>
            <p:nvPr/>
          </p:nvSpPr>
          <p:spPr>
            <a:xfrm>
              <a:off x="1423037" y="-17302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あつ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2DA8ABA-C186-4705-9FA9-F9FA458CE12D}"/>
                </a:ext>
              </a:extLst>
            </p:cNvPr>
            <p:cNvSpPr txBox="1"/>
            <p:nvPr/>
          </p:nvSpPr>
          <p:spPr>
            <a:xfrm>
              <a:off x="3377713" y="-21963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4A5C548-BE21-41F8-8756-E8EA1D337B57}"/>
                </a:ext>
              </a:extLst>
            </p:cNvPr>
            <p:cNvSpPr txBox="1"/>
            <p:nvPr/>
          </p:nvSpPr>
          <p:spPr>
            <a:xfrm>
              <a:off x="4252987" y="-21963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D93C010-400F-46BA-8467-6A8283525B45}"/>
                </a:ext>
              </a:extLst>
            </p:cNvPr>
            <p:cNvSpPr txBox="1"/>
            <p:nvPr/>
          </p:nvSpPr>
          <p:spPr>
            <a:xfrm>
              <a:off x="7007151" y="-21900"/>
              <a:ext cx="1486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はん にち まえ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F831A27-C8F0-4FAA-8452-DC9EFC2EA2B4}"/>
                </a:ext>
              </a:extLst>
            </p:cNvPr>
            <p:cNvSpPr txBox="1"/>
            <p:nvPr/>
          </p:nvSpPr>
          <p:spPr>
            <a:xfrm>
              <a:off x="5187457" y="-2189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64" y="982151"/>
            <a:ext cx="5652115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E5E5376-66B5-4C6B-9379-41FD6956C6FD}"/>
              </a:ext>
            </a:extLst>
          </p:cNvPr>
          <p:cNvGrpSpPr/>
          <p:nvPr/>
        </p:nvGrpSpPr>
        <p:grpSpPr>
          <a:xfrm>
            <a:off x="6174" y="93842"/>
            <a:ext cx="9327295" cy="703794"/>
            <a:chOff x="6174" y="-58558"/>
            <a:chExt cx="9327295" cy="70379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4" y="91238"/>
              <a:ext cx="932729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000" dirty="0"/>
                <a:t>　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○川の水がいっぱいであふれそう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【5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3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時間前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452B3D9-C026-4D89-BEF5-36E066EEE2B4}"/>
                </a:ext>
              </a:extLst>
            </p:cNvPr>
            <p:cNvSpPr txBox="1"/>
            <p:nvPr/>
          </p:nvSpPr>
          <p:spPr>
            <a:xfrm>
              <a:off x="555380" y="-58558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CC7B459-4F3C-41FD-89F4-26DDBBC2E6E9}"/>
                </a:ext>
              </a:extLst>
            </p:cNvPr>
            <p:cNvSpPr txBox="1"/>
            <p:nvPr/>
          </p:nvSpPr>
          <p:spPr>
            <a:xfrm>
              <a:off x="1305806" y="-58558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A2A67D5-DE09-47F4-9692-F3D08FB46717}"/>
                </a:ext>
              </a:extLst>
            </p:cNvPr>
            <p:cNvSpPr txBox="1"/>
            <p:nvPr/>
          </p:nvSpPr>
          <p:spPr>
            <a:xfrm>
              <a:off x="7307147" y="-43134"/>
              <a:ext cx="1486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  かん</a:t>
              </a:r>
              <a:r>
                <a:rPr lang="ja-JP" altLang="en-US" sz="8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238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64" y="982151"/>
            <a:ext cx="5652115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91EE9B6-F55E-4297-8AEB-E380A4648CA8}"/>
              </a:ext>
            </a:extLst>
          </p:cNvPr>
          <p:cNvGrpSpPr/>
          <p:nvPr/>
        </p:nvGrpSpPr>
        <p:grpSpPr>
          <a:xfrm>
            <a:off x="6174" y="29141"/>
            <a:ext cx="9327295" cy="839287"/>
            <a:chOff x="6174" y="-54679"/>
            <a:chExt cx="9327295" cy="839287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4" y="76722"/>
              <a:ext cx="93272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○川の水があふれた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【0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時間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6EED502-A357-4019-8CED-D2B77169925D}"/>
                </a:ext>
              </a:extLst>
            </p:cNvPr>
            <p:cNvSpPr txBox="1"/>
            <p:nvPr/>
          </p:nvSpPr>
          <p:spPr>
            <a:xfrm>
              <a:off x="1594111" y="-5467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DE06D97-784E-4BD2-8535-69B63C0EE1ED}"/>
                </a:ext>
              </a:extLst>
            </p:cNvPr>
            <p:cNvSpPr txBox="1"/>
            <p:nvPr/>
          </p:nvSpPr>
          <p:spPr>
            <a:xfrm>
              <a:off x="2581921" y="-5467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FB5C980-B78D-4F8D-AE81-DD8DE7BC8AE2}"/>
                </a:ext>
              </a:extLst>
            </p:cNvPr>
            <p:cNvSpPr txBox="1"/>
            <p:nvPr/>
          </p:nvSpPr>
          <p:spPr>
            <a:xfrm>
              <a:off x="6450619" y="-44680"/>
              <a:ext cx="8733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　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14DC694-6E2F-48C3-9BE0-EDDD28F08049}"/>
                </a:ext>
              </a:extLst>
            </p:cNvPr>
            <p:cNvSpPr txBox="1"/>
            <p:nvPr/>
          </p:nvSpPr>
          <p:spPr>
            <a:xfrm>
              <a:off x="6956992" y="-44681"/>
              <a:ext cx="8733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5975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3543</TotalTime>
  <Words>91</Words>
  <Application>Microsoft Office PowerPoint</Application>
  <PresentationFormat>画面に合わせる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HG丸ｺﾞｼｯｸM-PRO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CAPs Box</cp:lastModifiedBy>
  <cp:revision>53</cp:revision>
  <cp:lastPrinted>2020-03-09T06:44:59Z</cp:lastPrinted>
  <dcterms:created xsi:type="dcterms:W3CDTF">2018-09-18T07:11:48Z</dcterms:created>
  <dcterms:modified xsi:type="dcterms:W3CDTF">2024-01-16T02:40:03Z</dcterms:modified>
</cp:coreProperties>
</file>