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192000" cy="6858000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FF66FF"/>
    <a:srgbClr val="FF00FF"/>
    <a:srgbClr val="A05713"/>
    <a:srgbClr val="013F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8" autoAdjust="0"/>
    <p:restoredTop sz="94660"/>
  </p:normalViewPr>
  <p:slideViewPr>
    <p:cSldViewPr snapToGrid="0">
      <p:cViewPr varScale="1">
        <p:scale>
          <a:sx n="48" d="100"/>
          <a:sy n="48" d="100"/>
        </p:scale>
        <p:origin x="54" y="13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273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5270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509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1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1" y="1825625"/>
            <a:ext cx="3867151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7570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799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4196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191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03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7530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4344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2020/3/17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556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6D21C-2105-4656-8DC0-1764686C2677}" type="datetimeFigureOut">
              <a:rPr kumimoji="1" lang="ja-JP" altLang="en-US" smtClean="0"/>
              <a:t>2020/3/17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472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75303" y="1257857"/>
            <a:ext cx="12039600" cy="4637367"/>
            <a:chOff x="65993" y="112423"/>
            <a:chExt cx="12039600" cy="4637367"/>
          </a:xfrm>
        </p:grpSpPr>
        <p:grpSp>
          <p:nvGrpSpPr>
            <p:cNvPr id="13" name="グループ化 12"/>
            <p:cNvGrpSpPr/>
            <p:nvPr/>
          </p:nvGrpSpPr>
          <p:grpSpPr>
            <a:xfrm>
              <a:off x="65993" y="112423"/>
              <a:ext cx="12039600" cy="4637367"/>
              <a:chOff x="304118" y="888057"/>
              <a:chExt cx="12039600" cy="4434846"/>
            </a:xfrm>
          </p:grpSpPr>
          <p:sp>
            <p:nvSpPr>
              <p:cNvPr id="11" name="角丸四角形 10"/>
              <p:cNvSpPr/>
              <p:nvPr/>
            </p:nvSpPr>
            <p:spPr>
              <a:xfrm>
                <a:off x="455838" y="888057"/>
                <a:ext cx="11736161" cy="4303478"/>
              </a:xfrm>
              <a:prstGeom prst="roundRect">
                <a:avLst>
                  <a:gd name="adj" fmla="val 2853"/>
                </a:avLst>
              </a:prstGeom>
              <a:solidFill>
                <a:srgbClr val="013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角丸四角形 11"/>
              <p:cNvSpPr/>
              <p:nvPr/>
            </p:nvSpPr>
            <p:spPr>
              <a:xfrm>
                <a:off x="304118" y="5029863"/>
                <a:ext cx="12039600" cy="293040"/>
              </a:xfrm>
              <a:prstGeom prst="roundRect">
                <a:avLst/>
              </a:prstGeom>
              <a:solidFill>
                <a:srgbClr val="A057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" name="テキスト ボックス 6"/>
            <p:cNvSpPr txBox="1"/>
            <p:nvPr/>
          </p:nvSpPr>
          <p:spPr>
            <a:xfrm>
              <a:off x="328607" y="177216"/>
              <a:ext cx="9333305" cy="338554"/>
            </a:xfrm>
            <a:prstGeom prst="rect">
              <a:avLst/>
            </a:prstGeom>
            <a:noFill/>
            <a:ln w="38100">
              <a:solidFill>
                <a:srgbClr val="FF66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今日の課題：</a:t>
              </a:r>
              <a:r>
                <a:rPr lang="ja-JP" altLang="en-US" sz="16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洪水</a:t>
              </a:r>
              <a:r>
                <a:rPr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から命を守るために、わたしたちに出来ることはなんだろう</a:t>
              </a:r>
            </a:p>
          </p:txBody>
        </p:sp>
      </p:grpSp>
      <p:sp>
        <p:nvSpPr>
          <p:cNvPr id="24" name="正方形/長方形 23"/>
          <p:cNvSpPr/>
          <p:nvPr/>
        </p:nvSpPr>
        <p:spPr>
          <a:xfrm>
            <a:off x="0" y="0"/>
            <a:ext cx="1219406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5303" y="49121"/>
            <a:ext cx="12185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solidFill>
                  <a:schemeClr val="bg1"/>
                </a:solidFill>
                <a:latin typeface="+mj-ea"/>
              </a:rPr>
              <a:t>「</a:t>
            </a:r>
            <a:r>
              <a:rPr lang="ja-JP" altLang="en-US" sz="1600" dirty="0">
                <a:solidFill>
                  <a:schemeClr val="bg1"/>
                </a:solidFill>
                <a:latin typeface="+mj-ea"/>
              </a:rPr>
              <a:t>自然災害からくらしを守る」</a:t>
            </a:r>
            <a:endParaRPr lang="en-US" altLang="ja-JP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ja-JP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板書</a:t>
            </a:r>
            <a:r>
              <a:rPr lang="ja-JP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計画</a:t>
            </a:r>
            <a:r>
              <a:rPr lang="ja-JP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：</a:t>
            </a:r>
            <a:r>
              <a:rPr lang="ja-JP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７</a:t>
            </a:r>
            <a:r>
              <a:rPr lang="ja-JP" altLang="en-US" sz="1600" dirty="0">
                <a:solidFill>
                  <a:schemeClr val="bg1"/>
                </a:solidFill>
                <a:latin typeface="+mj-ea"/>
                <a:ea typeface="+mj-ea"/>
              </a:rPr>
              <a:t>，８</a:t>
            </a:r>
            <a:r>
              <a:rPr lang="ja-JP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時限目</a:t>
            </a:r>
            <a:r>
              <a:rPr lang="ja-JP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「わたしたちに出来ること（自助について）」</a:t>
            </a:r>
            <a:endParaRPr lang="en-US" altLang="ja-JP" sz="1600" dirty="0" smtClean="0">
              <a:solidFill>
                <a:schemeClr val="bg1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27022" y="1725997"/>
            <a:ext cx="3183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u="sng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ハザードマップで危険な箇所を知ろう</a:t>
            </a:r>
            <a:endParaRPr kumimoji="1" lang="en-US" altLang="ja-JP" sz="1200" b="1" u="sng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9321661" y="2110549"/>
            <a:ext cx="2572141" cy="2800767"/>
          </a:xfrm>
          <a:prstGeom prst="rect">
            <a:avLst/>
          </a:prstGeom>
          <a:noFill/>
          <a:ln w="38100">
            <a:solidFill>
              <a:srgbClr val="66CCFF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まとめ</a:t>
            </a:r>
            <a:endParaRPr lang="en-US" altLang="ja-JP" sz="16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水害は地震とは違って突然くるのではなく、情報を確認して避難ができる。</a:t>
            </a:r>
            <a:endParaRPr lang="en-US" altLang="ja-JP" sz="16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・事前</a:t>
            </a: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の準備</a:t>
            </a:r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が自分や周りの人の命を助けることになる。</a:t>
            </a:r>
            <a:endParaRPr lang="ja-JP" altLang="en-US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家に帰って、洪水が</a:t>
            </a:r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起こりそう</a:t>
            </a: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なときにどう</a:t>
            </a:r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するか</a:t>
            </a: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、家族で</a:t>
            </a:r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話し合おう。</a:t>
            </a:r>
            <a:endParaRPr lang="en-US" altLang="ja-JP" sz="16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4208614" y="1721500"/>
            <a:ext cx="30229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u="sng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いつ、どのようなことができるだろう</a:t>
            </a:r>
            <a:endParaRPr kumimoji="1" lang="en-US" altLang="ja-JP" sz="1200" b="1" u="sng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400" y="2798031"/>
            <a:ext cx="795810" cy="596858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400" y="3495222"/>
            <a:ext cx="795810" cy="596858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630" y="2811925"/>
            <a:ext cx="795810" cy="596858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547" y="3971658"/>
            <a:ext cx="795810" cy="596858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102" y="4667186"/>
            <a:ext cx="795810" cy="596858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448" y="4768575"/>
            <a:ext cx="795810" cy="596858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648" y="4770824"/>
            <a:ext cx="795810" cy="596858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207" y="4667186"/>
            <a:ext cx="795810" cy="596858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 rotWithShape="1">
          <a:blip r:embed="rId10"/>
          <a:srcRect l="4449" t="14236" r="33771" b="7345"/>
          <a:stretch/>
        </p:blipFill>
        <p:spPr>
          <a:xfrm>
            <a:off x="356593" y="2136660"/>
            <a:ext cx="2637114" cy="1882878"/>
          </a:xfrm>
          <a:prstGeom prst="rect">
            <a:avLst/>
          </a:prstGeom>
        </p:spPr>
      </p:pic>
      <p:sp>
        <p:nvSpPr>
          <p:cNvPr id="31" name="テキスト ボックス 30"/>
          <p:cNvSpPr txBox="1"/>
          <p:nvPr/>
        </p:nvSpPr>
        <p:spPr>
          <a:xfrm>
            <a:off x="5075169" y="4469846"/>
            <a:ext cx="30229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やってはダメなこと</a:t>
            </a:r>
            <a:endParaRPr kumimoji="1" lang="en-US" altLang="ja-JP" sz="12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4775200" y="4469846"/>
            <a:ext cx="2206171" cy="98752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2" name="図 31" descr="C:\Users\miho.ishii\Desktop\写真\資料2_タイミングカード-1.jpg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4" t="3826" r="6304" b="1685"/>
          <a:stretch/>
        </p:blipFill>
        <p:spPr bwMode="auto">
          <a:xfrm>
            <a:off x="3206609" y="2029359"/>
            <a:ext cx="869808" cy="680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43" name="図 42" descr="C:\Users\miho.ishii\Desktop\写真\資料2_タイミングカード-2.jpg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3" t="2969" r="7288" b="7792"/>
          <a:stretch/>
        </p:blipFill>
        <p:spPr bwMode="auto">
          <a:xfrm>
            <a:off x="4422916" y="2020229"/>
            <a:ext cx="888717" cy="64290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44" name="図 43" descr="C:\Users\miho.ishii\Desktop\写真\資料2_タイミングカード-3.jpg"/>
          <p:cNvPicPr/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6" t="4209" r="6995" b="11802"/>
          <a:stretch/>
        </p:blipFill>
        <p:spPr bwMode="auto">
          <a:xfrm>
            <a:off x="5637072" y="2031426"/>
            <a:ext cx="941527" cy="64104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45" name="図 44" descr="C:\Users\miho.ishii\Desktop\写真\資料2_タイミングカード-4.jpg"/>
          <p:cNvPicPr/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3" t="4068" r="10092" b="4068"/>
          <a:stretch/>
        </p:blipFill>
        <p:spPr bwMode="auto">
          <a:xfrm>
            <a:off x="7010539" y="2029929"/>
            <a:ext cx="850899" cy="66181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46" name="図 45" descr="C:\Users\miho.ishii\Desktop\写真\資料2_タイミングカード-5.jpg"/>
          <p:cNvPicPr/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4" t="5043" r="8610" b="5718"/>
          <a:stretch/>
        </p:blipFill>
        <p:spPr bwMode="auto">
          <a:xfrm>
            <a:off x="8164361" y="2060484"/>
            <a:ext cx="850899" cy="64290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cxnSp>
        <p:nvCxnSpPr>
          <p:cNvPr id="25" name="直線矢印コネクタ 24"/>
          <p:cNvCxnSpPr/>
          <p:nvPr/>
        </p:nvCxnSpPr>
        <p:spPr>
          <a:xfrm>
            <a:off x="5274417" y="3096460"/>
            <a:ext cx="1050183" cy="2340"/>
          </a:xfrm>
          <a:prstGeom prst="straightConnector1">
            <a:avLst/>
          </a:prstGeom>
          <a:ln w="28575">
            <a:solidFill>
              <a:schemeClr val="bg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0657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947</TotalTime>
  <Words>124</Words>
  <Application>Microsoft Office PowerPoint</Application>
  <PresentationFormat>ワイド画面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メイリオ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川口百合子</dc:creator>
  <cp:lastModifiedBy>浅見 ユリ子</cp:lastModifiedBy>
  <cp:revision>36</cp:revision>
  <cp:lastPrinted>2020-03-09T06:41:21Z</cp:lastPrinted>
  <dcterms:created xsi:type="dcterms:W3CDTF">2018-06-21T05:12:25Z</dcterms:created>
  <dcterms:modified xsi:type="dcterms:W3CDTF">2020-03-17T05:09:28Z</dcterms:modified>
</cp:coreProperties>
</file>