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4" r:id="rId2"/>
    <p:sldId id="265" r:id="rId3"/>
    <p:sldId id="266" r:id="rId4"/>
    <p:sldId id="267" r:id="rId5"/>
    <p:sldId id="268" r:id="rId6"/>
  </p:sldIdLst>
  <p:sldSz cx="9144000" cy="6858000" type="screen4x3"/>
  <p:notesSz cx="7099300" cy="10234613"/>
  <p:defaultTextStyle>
    <a:defPPr>
      <a:defRPr lang="ja-JP"/>
    </a:defPPr>
    <a:lvl1pPr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Calibri" panose="020F050202020403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Calibri" panose="020F050202020403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Calibri" panose="020F050202020403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Calibri" panose="020F0502020204030204" pitchFamily="34" charset="0"/>
        <a:ea typeface="ＭＳ Ｐゴシック" panose="020B0600070205080204" pitchFamily="50" charset="-128"/>
        <a:cs typeface="+mn-cs"/>
      </a:defRPr>
    </a:lvl9pPr>
  </p:defaultTextStyle>
  <p:extLst>
    <p:ext uri="{521415D9-36F7-43E2-AB2F-B90AF26B5E84}">
      <p14:sectionLst xmlns:p14="http://schemas.microsoft.com/office/powerpoint/2010/main">
        <p14:section name="既定のセクション" id="{F92E2A7B-357F-49C7-911A-745BE8E71222}">
          <p14:sldIdLst>
            <p14:sldId id="264"/>
            <p14:sldId id="265"/>
            <p14:sldId id="266"/>
            <p14:sldId id="267"/>
            <p14:sldId id="268"/>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川口 百合子" initials="川口" lastIdx="1" clrIdx="0">
    <p:extLst>
      <p:ext uri="{19B8F6BF-5375-455C-9EA6-DF929625EA0E}">
        <p15:presenceInfo xmlns:p15="http://schemas.microsoft.com/office/powerpoint/2012/main" userId="S::kawaguchi@kensetsukankyo.co.jp::21db9c68-58cc-4629-9299-fb18cd8952b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719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4" d="100"/>
          <a:sy n="84" d="100"/>
        </p:scale>
        <p:origin x="49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commentAuthors" Target="commen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image" Target="../media/image6.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image" Target="../media/image11.emf"/><Relationship Id="rId5" Type="http://schemas.openxmlformats.org/officeDocument/2006/relationships/image" Target="../media/image15.emf"/><Relationship Id="rId4" Type="http://schemas.openxmlformats.org/officeDocument/2006/relationships/image" Target="../media/image14.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image" Target="../media/image18.emf"/><Relationship Id="rId5" Type="http://schemas.openxmlformats.org/officeDocument/2006/relationships/image" Target="../media/image22.emf"/><Relationship Id="rId4" Type="http://schemas.openxmlformats.org/officeDocument/2006/relationships/image" Target="../media/image21.e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image" Target="../media/image25.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lvl1pPr>
              <a:defRPr/>
            </a:lvl1pPr>
          </a:lstStyle>
          <a:p>
            <a:pPr>
              <a:defRPr/>
            </a:pPr>
            <a:fld id="{FB793DB6-C1AC-4A9F-B69C-6D413856CE9F}" type="datetimeFigureOut">
              <a:rPr lang="ja-JP" altLang="en-US"/>
              <a:pPr>
                <a:defRPr/>
              </a:pPr>
              <a:t>2022/2/24</a:t>
            </a:fld>
            <a:endParaRPr lang="ja-JP" altLang="en-US"/>
          </a:p>
        </p:txBody>
      </p:sp>
      <p:sp>
        <p:nvSpPr>
          <p:cNvPr id="5" name="Footer Placeholder 4"/>
          <p:cNvSpPr>
            <a:spLocks noGrp="1"/>
          </p:cNvSpPr>
          <p:nvPr>
            <p:ph type="ftr" sz="quarter" idx="11"/>
          </p:nvPr>
        </p:nvSpPr>
        <p:spPr/>
        <p:txBody>
          <a:bodyPr/>
          <a:lstStyle>
            <a:lvl1pPr>
              <a:defRPr/>
            </a:lvl1pPr>
          </a:lstStyle>
          <a:p>
            <a:pPr>
              <a:defRPr/>
            </a:pPr>
            <a:endParaRPr lang="ja-JP" altLang="en-US"/>
          </a:p>
        </p:txBody>
      </p:sp>
      <p:sp>
        <p:nvSpPr>
          <p:cNvPr id="6" name="Slide Number Placeholder 5"/>
          <p:cNvSpPr>
            <a:spLocks noGrp="1"/>
          </p:cNvSpPr>
          <p:nvPr>
            <p:ph type="sldNum" sz="quarter" idx="12"/>
          </p:nvPr>
        </p:nvSpPr>
        <p:spPr/>
        <p:txBody>
          <a:bodyPr/>
          <a:lstStyle>
            <a:lvl1pPr>
              <a:defRPr/>
            </a:lvl1pPr>
          </a:lstStyle>
          <a:p>
            <a:pPr>
              <a:defRPr/>
            </a:pPr>
            <a:fld id="{A554AC3D-570E-4991-90E9-5C7B47281A04}" type="slidenum">
              <a:rPr lang="ja-JP" altLang="en-US"/>
              <a:pPr>
                <a:defRPr/>
              </a:pPr>
              <a:t>‹#›</a:t>
            </a:fld>
            <a:endParaRPr lang="ja-JP" altLang="en-US"/>
          </a:p>
        </p:txBody>
      </p:sp>
    </p:spTree>
    <p:extLst>
      <p:ext uri="{BB962C8B-B14F-4D97-AF65-F5344CB8AC3E}">
        <p14:creationId xmlns:p14="http://schemas.microsoft.com/office/powerpoint/2010/main" val="36562669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lvl1pPr>
              <a:defRPr/>
            </a:lvl1pPr>
          </a:lstStyle>
          <a:p>
            <a:pPr>
              <a:defRPr/>
            </a:pPr>
            <a:fld id="{7009CF64-2CA1-4C75-AD62-90F0716F32B8}" type="datetimeFigureOut">
              <a:rPr lang="ja-JP" altLang="en-US"/>
              <a:pPr>
                <a:defRPr/>
              </a:pPr>
              <a:t>2022/2/24</a:t>
            </a:fld>
            <a:endParaRPr lang="ja-JP" altLang="en-US"/>
          </a:p>
        </p:txBody>
      </p:sp>
      <p:sp>
        <p:nvSpPr>
          <p:cNvPr id="5" name="Footer Placeholder 4"/>
          <p:cNvSpPr>
            <a:spLocks noGrp="1"/>
          </p:cNvSpPr>
          <p:nvPr>
            <p:ph type="ftr" sz="quarter" idx="11"/>
          </p:nvPr>
        </p:nvSpPr>
        <p:spPr/>
        <p:txBody>
          <a:bodyPr/>
          <a:lstStyle>
            <a:lvl1pPr>
              <a:defRPr/>
            </a:lvl1pPr>
          </a:lstStyle>
          <a:p>
            <a:pPr>
              <a:defRPr/>
            </a:pPr>
            <a:endParaRPr lang="ja-JP" altLang="en-US"/>
          </a:p>
        </p:txBody>
      </p:sp>
      <p:sp>
        <p:nvSpPr>
          <p:cNvPr id="6" name="Slide Number Placeholder 5"/>
          <p:cNvSpPr>
            <a:spLocks noGrp="1"/>
          </p:cNvSpPr>
          <p:nvPr>
            <p:ph type="sldNum" sz="quarter" idx="12"/>
          </p:nvPr>
        </p:nvSpPr>
        <p:spPr/>
        <p:txBody>
          <a:bodyPr/>
          <a:lstStyle>
            <a:lvl1pPr>
              <a:defRPr/>
            </a:lvl1pPr>
          </a:lstStyle>
          <a:p>
            <a:pPr>
              <a:defRPr/>
            </a:pPr>
            <a:fld id="{588C35C1-8106-4916-A84E-506C3676329D}" type="slidenum">
              <a:rPr lang="ja-JP" altLang="en-US"/>
              <a:pPr>
                <a:defRPr/>
              </a:pPr>
              <a:t>‹#›</a:t>
            </a:fld>
            <a:endParaRPr lang="ja-JP" altLang="en-US"/>
          </a:p>
        </p:txBody>
      </p:sp>
    </p:spTree>
    <p:extLst>
      <p:ext uri="{BB962C8B-B14F-4D97-AF65-F5344CB8AC3E}">
        <p14:creationId xmlns:p14="http://schemas.microsoft.com/office/powerpoint/2010/main" val="3340152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lvl1pPr>
              <a:defRPr/>
            </a:lvl1pPr>
          </a:lstStyle>
          <a:p>
            <a:pPr>
              <a:defRPr/>
            </a:pPr>
            <a:fld id="{118F9B0F-D4A1-4CB9-8C99-9EF525BAEEE6}" type="datetimeFigureOut">
              <a:rPr lang="ja-JP" altLang="en-US"/>
              <a:pPr>
                <a:defRPr/>
              </a:pPr>
              <a:t>2022/2/24</a:t>
            </a:fld>
            <a:endParaRPr lang="ja-JP" altLang="en-US"/>
          </a:p>
        </p:txBody>
      </p:sp>
      <p:sp>
        <p:nvSpPr>
          <p:cNvPr id="5" name="Footer Placeholder 4"/>
          <p:cNvSpPr>
            <a:spLocks noGrp="1"/>
          </p:cNvSpPr>
          <p:nvPr>
            <p:ph type="ftr" sz="quarter" idx="11"/>
          </p:nvPr>
        </p:nvSpPr>
        <p:spPr/>
        <p:txBody>
          <a:bodyPr/>
          <a:lstStyle>
            <a:lvl1pPr>
              <a:defRPr/>
            </a:lvl1pPr>
          </a:lstStyle>
          <a:p>
            <a:pPr>
              <a:defRPr/>
            </a:pPr>
            <a:endParaRPr lang="ja-JP" altLang="en-US"/>
          </a:p>
        </p:txBody>
      </p:sp>
      <p:sp>
        <p:nvSpPr>
          <p:cNvPr id="6" name="Slide Number Placeholder 5"/>
          <p:cNvSpPr>
            <a:spLocks noGrp="1"/>
          </p:cNvSpPr>
          <p:nvPr>
            <p:ph type="sldNum" sz="quarter" idx="12"/>
          </p:nvPr>
        </p:nvSpPr>
        <p:spPr/>
        <p:txBody>
          <a:bodyPr/>
          <a:lstStyle>
            <a:lvl1pPr>
              <a:defRPr/>
            </a:lvl1pPr>
          </a:lstStyle>
          <a:p>
            <a:pPr>
              <a:defRPr/>
            </a:pPr>
            <a:fld id="{B5FB338A-5811-48B1-AE05-FCBC83F26AC4}" type="slidenum">
              <a:rPr lang="ja-JP" altLang="en-US"/>
              <a:pPr>
                <a:defRPr/>
              </a:pPr>
              <a:t>‹#›</a:t>
            </a:fld>
            <a:endParaRPr lang="ja-JP" altLang="en-US"/>
          </a:p>
        </p:txBody>
      </p:sp>
    </p:spTree>
    <p:extLst>
      <p:ext uri="{BB962C8B-B14F-4D97-AF65-F5344CB8AC3E}">
        <p14:creationId xmlns:p14="http://schemas.microsoft.com/office/powerpoint/2010/main" val="2653126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3"/>
          <p:cNvSpPr>
            <a:spLocks noGrp="1"/>
          </p:cNvSpPr>
          <p:nvPr>
            <p:ph type="dt" sz="half" idx="10"/>
          </p:nvPr>
        </p:nvSpPr>
        <p:spPr/>
        <p:txBody>
          <a:bodyPr/>
          <a:lstStyle>
            <a:lvl1pPr>
              <a:defRPr/>
            </a:lvl1pPr>
          </a:lstStyle>
          <a:p>
            <a:pPr>
              <a:defRPr/>
            </a:pPr>
            <a:fld id="{50B26DD3-6EFC-4F43-8755-FD37B2C86B43}" type="datetimeFigureOut">
              <a:rPr lang="ja-JP" altLang="en-US"/>
              <a:pPr>
                <a:defRPr/>
              </a:pPr>
              <a:t>2022/2/24</a:t>
            </a:fld>
            <a:endParaRPr lang="ja-JP" altLang="en-US"/>
          </a:p>
        </p:txBody>
      </p:sp>
      <p:sp>
        <p:nvSpPr>
          <p:cNvPr id="6" name="Footer Placeholder 4"/>
          <p:cNvSpPr>
            <a:spLocks noGrp="1"/>
          </p:cNvSpPr>
          <p:nvPr>
            <p:ph type="ftr" sz="quarter" idx="11"/>
          </p:nvPr>
        </p:nvSpPr>
        <p:spPr/>
        <p:txBody>
          <a:bodyPr/>
          <a:lstStyle>
            <a:lvl1pPr>
              <a:defRPr/>
            </a:lvl1pPr>
          </a:lstStyle>
          <a:p>
            <a:pPr>
              <a:defRPr/>
            </a:pPr>
            <a:endParaRPr lang="ja-JP" altLang="en-US"/>
          </a:p>
        </p:txBody>
      </p:sp>
      <p:sp>
        <p:nvSpPr>
          <p:cNvPr id="7" name="Slide Number Placeholder 5"/>
          <p:cNvSpPr>
            <a:spLocks noGrp="1"/>
          </p:cNvSpPr>
          <p:nvPr>
            <p:ph type="sldNum" sz="quarter" idx="12"/>
          </p:nvPr>
        </p:nvSpPr>
        <p:spPr/>
        <p:txBody>
          <a:bodyPr/>
          <a:lstStyle>
            <a:lvl1pPr>
              <a:defRPr/>
            </a:lvl1pPr>
          </a:lstStyle>
          <a:p>
            <a:pPr>
              <a:defRPr/>
            </a:pPr>
            <a:fld id="{3383A8BA-F5D2-4322-8F19-7788A0BE712D}" type="slidenum">
              <a:rPr lang="ja-JP" altLang="en-US"/>
              <a:pPr>
                <a:defRPr/>
              </a:pPr>
              <a:t>‹#›</a:t>
            </a:fld>
            <a:endParaRPr lang="ja-JP" altLang="en-US"/>
          </a:p>
        </p:txBody>
      </p:sp>
    </p:spTree>
    <p:extLst>
      <p:ext uri="{BB962C8B-B14F-4D97-AF65-F5344CB8AC3E}">
        <p14:creationId xmlns:p14="http://schemas.microsoft.com/office/powerpoint/2010/main" val="385125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3"/>
          <p:cNvSpPr>
            <a:spLocks noGrp="1"/>
          </p:cNvSpPr>
          <p:nvPr>
            <p:ph type="dt" sz="half" idx="10"/>
          </p:nvPr>
        </p:nvSpPr>
        <p:spPr/>
        <p:txBody>
          <a:bodyPr/>
          <a:lstStyle>
            <a:lvl1pPr>
              <a:defRPr/>
            </a:lvl1pPr>
          </a:lstStyle>
          <a:p>
            <a:pPr>
              <a:defRPr/>
            </a:pPr>
            <a:fld id="{588FF003-5B38-4BA6-8631-000273DE89E5}" type="datetimeFigureOut">
              <a:rPr lang="ja-JP" altLang="en-US"/>
              <a:pPr>
                <a:defRPr/>
              </a:pPr>
              <a:t>2022/2/24</a:t>
            </a:fld>
            <a:endParaRPr lang="ja-JP" altLang="en-US"/>
          </a:p>
        </p:txBody>
      </p:sp>
      <p:sp>
        <p:nvSpPr>
          <p:cNvPr id="8" name="Footer Placeholder 4"/>
          <p:cNvSpPr>
            <a:spLocks noGrp="1"/>
          </p:cNvSpPr>
          <p:nvPr>
            <p:ph type="ftr" sz="quarter" idx="11"/>
          </p:nvPr>
        </p:nvSpPr>
        <p:spPr/>
        <p:txBody>
          <a:bodyPr/>
          <a:lstStyle>
            <a:lvl1pPr>
              <a:defRPr/>
            </a:lvl1pPr>
          </a:lstStyle>
          <a:p>
            <a:pPr>
              <a:defRPr/>
            </a:pPr>
            <a:endParaRPr lang="ja-JP" altLang="en-US"/>
          </a:p>
        </p:txBody>
      </p:sp>
      <p:sp>
        <p:nvSpPr>
          <p:cNvPr id="9" name="Slide Number Placeholder 5"/>
          <p:cNvSpPr>
            <a:spLocks noGrp="1"/>
          </p:cNvSpPr>
          <p:nvPr>
            <p:ph type="sldNum" sz="quarter" idx="12"/>
          </p:nvPr>
        </p:nvSpPr>
        <p:spPr/>
        <p:txBody>
          <a:bodyPr/>
          <a:lstStyle>
            <a:lvl1pPr>
              <a:defRPr/>
            </a:lvl1pPr>
          </a:lstStyle>
          <a:p>
            <a:pPr>
              <a:defRPr/>
            </a:pPr>
            <a:fld id="{B6F02C2F-9CC6-41DE-81A4-2E24535A691D}" type="slidenum">
              <a:rPr lang="ja-JP" altLang="en-US"/>
              <a:pPr>
                <a:defRPr/>
              </a:pPr>
              <a:t>‹#›</a:t>
            </a:fld>
            <a:endParaRPr lang="ja-JP" altLang="en-US"/>
          </a:p>
        </p:txBody>
      </p:sp>
    </p:spTree>
    <p:extLst>
      <p:ext uri="{BB962C8B-B14F-4D97-AF65-F5344CB8AC3E}">
        <p14:creationId xmlns:p14="http://schemas.microsoft.com/office/powerpoint/2010/main" val="38803939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3"/>
          <p:cNvSpPr>
            <a:spLocks noGrp="1"/>
          </p:cNvSpPr>
          <p:nvPr>
            <p:ph type="dt" sz="half" idx="10"/>
          </p:nvPr>
        </p:nvSpPr>
        <p:spPr/>
        <p:txBody>
          <a:bodyPr/>
          <a:lstStyle>
            <a:lvl1pPr>
              <a:defRPr/>
            </a:lvl1pPr>
          </a:lstStyle>
          <a:p>
            <a:pPr>
              <a:defRPr/>
            </a:pPr>
            <a:fld id="{E1D4A7D5-81F1-44FC-8903-395053C99529}" type="datetimeFigureOut">
              <a:rPr lang="ja-JP" altLang="en-US"/>
              <a:pPr>
                <a:defRPr/>
              </a:pPr>
              <a:t>2022/2/24</a:t>
            </a:fld>
            <a:endParaRPr lang="ja-JP" altLang="en-US"/>
          </a:p>
        </p:txBody>
      </p:sp>
      <p:sp>
        <p:nvSpPr>
          <p:cNvPr id="4" name="Footer Placeholder 4"/>
          <p:cNvSpPr>
            <a:spLocks noGrp="1"/>
          </p:cNvSpPr>
          <p:nvPr>
            <p:ph type="ftr" sz="quarter" idx="11"/>
          </p:nvPr>
        </p:nvSpPr>
        <p:spPr/>
        <p:txBody>
          <a:bodyPr/>
          <a:lstStyle>
            <a:lvl1pPr>
              <a:defRPr/>
            </a:lvl1pPr>
          </a:lstStyle>
          <a:p>
            <a:pPr>
              <a:defRPr/>
            </a:pPr>
            <a:endParaRPr lang="ja-JP" altLang="en-US"/>
          </a:p>
        </p:txBody>
      </p:sp>
      <p:sp>
        <p:nvSpPr>
          <p:cNvPr id="5" name="Slide Number Placeholder 5"/>
          <p:cNvSpPr>
            <a:spLocks noGrp="1"/>
          </p:cNvSpPr>
          <p:nvPr>
            <p:ph type="sldNum" sz="quarter" idx="12"/>
          </p:nvPr>
        </p:nvSpPr>
        <p:spPr/>
        <p:txBody>
          <a:bodyPr/>
          <a:lstStyle>
            <a:lvl1pPr>
              <a:defRPr/>
            </a:lvl1pPr>
          </a:lstStyle>
          <a:p>
            <a:pPr>
              <a:defRPr/>
            </a:pPr>
            <a:fld id="{4CE025E1-D80C-4BC6-9B37-496805BD9EB4}" type="slidenum">
              <a:rPr lang="ja-JP" altLang="en-US"/>
              <a:pPr>
                <a:defRPr/>
              </a:pPr>
              <a:t>‹#›</a:t>
            </a:fld>
            <a:endParaRPr lang="ja-JP" altLang="en-US"/>
          </a:p>
        </p:txBody>
      </p:sp>
    </p:spTree>
    <p:extLst>
      <p:ext uri="{BB962C8B-B14F-4D97-AF65-F5344CB8AC3E}">
        <p14:creationId xmlns:p14="http://schemas.microsoft.com/office/powerpoint/2010/main" val="15857381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76EDFB71-B752-4D02-871C-8500BF1487B7}" type="datetimeFigureOut">
              <a:rPr lang="ja-JP" altLang="en-US"/>
              <a:pPr>
                <a:defRPr/>
              </a:pPr>
              <a:t>2022/2/24</a:t>
            </a:fld>
            <a:endParaRPr lang="ja-JP" altLang="en-US"/>
          </a:p>
        </p:txBody>
      </p:sp>
      <p:sp>
        <p:nvSpPr>
          <p:cNvPr id="3" name="Footer Placeholder 4"/>
          <p:cNvSpPr>
            <a:spLocks noGrp="1"/>
          </p:cNvSpPr>
          <p:nvPr>
            <p:ph type="ftr" sz="quarter" idx="11"/>
          </p:nvPr>
        </p:nvSpPr>
        <p:spPr/>
        <p:txBody>
          <a:bodyPr/>
          <a:lstStyle>
            <a:lvl1pPr>
              <a:defRPr/>
            </a:lvl1pPr>
          </a:lstStyle>
          <a:p>
            <a:pPr>
              <a:defRPr/>
            </a:pPr>
            <a:endParaRPr lang="ja-JP" altLang="en-US"/>
          </a:p>
        </p:txBody>
      </p:sp>
      <p:sp>
        <p:nvSpPr>
          <p:cNvPr id="4" name="Slide Number Placeholder 5"/>
          <p:cNvSpPr>
            <a:spLocks noGrp="1"/>
          </p:cNvSpPr>
          <p:nvPr>
            <p:ph type="sldNum" sz="quarter" idx="12"/>
          </p:nvPr>
        </p:nvSpPr>
        <p:spPr/>
        <p:txBody>
          <a:bodyPr/>
          <a:lstStyle>
            <a:lvl1pPr>
              <a:defRPr/>
            </a:lvl1pPr>
          </a:lstStyle>
          <a:p>
            <a:pPr>
              <a:defRPr/>
            </a:pPr>
            <a:fld id="{2A97A014-DB26-45E8-8A32-07A37AFDFE87}" type="slidenum">
              <a:rPr lang="ja-JP" altLang="en-US"/>
              <a:pPr>
                <a:defRPr/>
              </a:pPr>
              <a:t>‹#›</a:t>
            </a:fld>
            <a:endParaRPr lang="ja-JP" altLang="en-US"/>
          </a:p>
        </p:txBody>
      </p:sp>
    </p:spTree>
    <p:extLst>
      <p:ext uri="{BB962C8B-B14F-4D97-AF65-F5344CB8AC3E}">
        <p14:creationId xmlns:p14="http://schemas.microsoft.com/office/powerpoint/2010/main" val="24451706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3"/>
          <p:cNvSpPr>
            <a:spLocks noGrp="1"/>
          </p:cNvSpPr>
          <p:nvPr>
            <p:ph type="dt" sz="half" idx="10"/>
          </p:nvPr>
        </p:nvSpPr>
        <p:spPr/>
        <p:txBody>
          <a:bodyPr/>
          <a:lstStyle>
            <a:lvl1pPr>
              <a:defRPr/>
            </a:lvl1pPr>
          </a:lstStyle>
          <a:p>
            <a:pPr>
              <a:defRPr/>
            </a:pPr>
            <a:fld id="{F66B6C75-3FBE-4A38-AB0C-16042307208D}" type="datetimeFigureOut">
              <a:rPr lang="ja-JP" altLang="en-US"/>
              <a:pPr>
                <a:defRPr/>
              </a:pPr>
              <a:t>2022/2/24</a:t>
            </a:fld>
            <a:endParaRPr lang="ja-JP" altLang="en-US"/>
          </a:p>
        </p:txBody>
      </p:sp>
      <p:sp>
        <p:nvSpPr>
          <p:cNvPr id="6" name="Footer Placeholder 4"/>
          <p:cNvSpPr>
            <a:spLocks noGrp="1"/>
          </p:cNvSpPr>
          <p:nvPr>
            <p:ph type="ftr" sz="quarter" idx="11"/>
          </p:nvPr>
        </p:nvSpPr>
        <p:spPr/>
        <p:txBody>
          <a:bodyPr/>
          <a:lstStyle>
            <a:lvl1pPr>
              <a:defRPr/>
            </a:lvl1pPr>
          </a:lstStyle>
          <a:p>
            <a:pPr>
              <a:defRPr/>
            </a:pPr>
            <a:endParaRPr lang="ja-JP" altLang="en-US"/>
          </a:p>
        </p:txBody>
      </p:sp>
      <p:sp>
        <p:nvSpPr>
          <p:cNvPr id="7" name="Slide Number Placeholder 5"/>
          <p:cNvSpPr>
            <a:spLocks noGrp="1"/>
          </p:cNvSpPr>
          <p:nvPr>
            <p:ph type="sldNum" sz="quarter" idx="12"/>
          </p:nvPr>
        </p:nvSpPr>
        <p:spPr/>
        <p:txBody>
          <a:bodyPr/>
          <a:lstStyle>
            <a:lvl1pPr>
              <a:defRPr/>
            </a:lvl1pPr>
          </a:lstStyle>
          <a:p>
            <a:pPr>
              <a:defRPr/>
            </a:pPr>
            <a:fld id="{D3123DAF-9664-4FC2-AD8C-42FD1882727E}" type="slidenum">
              <a:rPr lang="ja-JP" altLang="en-US"/>
              <a:pPr>
                <a:defRPr/>
              </a:pPr>
              <a:t>‹#›</a:t>
            </a:fld>
            <a:endParaRPr lang="ja-JP" altLang="en-US"/>
          </a:p>
        </p:txBody>
      </p:sp>
    </p:spTree>
    <p:extLst>
      <p:ext uri="{BB962C8B-B14F-4D97-AF65-F5344CB8AC3E}">
        <p14:creationId xmlns:p14="http://schemas.microsoft.com/office/powerpoint/2010/main" val="35784505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a:t>図を追加</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3"/>
          <p:cNvSpPr>
            <a:spLocks noGrp="1"/>
          </p:cNvSpPr>
          <p:nvPr>
            <p:ph type="dt" sz="half" idx="10"/>
          </p:nvPr>
        </p:nvSpPr>
        <p:spPr/>
        <p:txBody>
          <a:bodyPr/>
          <a:lstStyle>
            <a:lvl1pPr>
              <a:defRPr/>
            </a:lvl1pPr>
          </a:lstStyle>
          <a:p>
            <a:pPr>
              <a:defRPr/>
            </a:pPr>
            <a:fld id="{8AF839A4-98BA-4009-A4CB-EE92089E72CE}" type="datetimeFigureOut">
              <a:rPr lang="ja-JP" altLang="en-US"/>
              <a:pPr>
                <a:defRPr/>
              </a:pPr>
              <a:t>2022/2/24</a:t>
            </a:fld>
            <a:endParaRPr lang="ja-JP" altLang="en-US"/>
          </a:p>
        </p:txBody>
      </p:sp>
      <p:sp>
        <p:nvSpPr>
          <p:cNvPr id="6" name="Footer Placeholder 4"/>
          <p:cNvSpPr>
            <a:spLocks noGrp="1"/>
          </p:cNvSpPr>
          <p:nvPr>
            <p:ph type="ftr" sz="quarter" idx="11"/>
          </p:nvPr>
        </p:nvSpPr>
        <p:spPr/>
        <p:txBody>
          <a:bodyPr/>
          <a:lstStyle>
            <a:lvl1pPr>
              <a:defRPr/>
            </a:lvl1pPr>
          </a:lstStyle>
          <a:p>
            <a:pPr>
              <a:defRPr/>
            </a:pPr>
            <a:endParaRPr lang="ja-JP" altLang="en-US"/>
          </a:p>
        </p:txBody>
      </p:sp>
      <p:sp>
        <p:nvSpPr>
          <p:cNvPr id="7" name="Slide Number Placeholder 5"/>
          <p:cNvSpPr>
            <a:spLocks noGrp="1"/>
          </p:cNvSpPr>
          <p:nvPr>
            <p:ph type="sldNum" sz="quarter" idx="12"/>
          </p:nvPr>
        </p:nvSpPr>
        <p:spPr/>
        <p:txBody>
          <a:bodyPr/>
          <a:lstStyle>
            <a:lvl1pPr>
              <a:defRPr/>
            </a:lvl1pPr>
          </a:lstStyle>
          <a:p>
            <a:pPr>
              <a:defRPr/>
            </a:pPr>
            <a:fld id="{55772BA2-6AAC-4504-A52A-7C142656BC71}" type="slidenum">
              <a:rPr lang="ja-JP" altLang="en-US"/>
              <a:pPr>
                <a:defRPr/>
              </a:pPr>
              <a:t>‹#›</a:t>
            </a:fld>
            <a:endParaRPr lang="ja-JP" altLang="en-US"/>
          </a:p>
        </p:txBody>
      </p:sp>
    </p:spTree>
    <p:extLst>
      <p:ext uri="{BB962C8B-B14F-4D97-AF65-F5344CB8AC3E}">
        <p14:creationId xmlns:p14="http://schemas.microsoft.com/office/powerpoint/2010/main" val="615499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lvl1pPr>
              <a:defRPr/>
            </a:lvl1pPr>
          </a:lstStyle>
          <a:p>
            <a:pPr>
              <a:defRPr/>
            </a:pPr>
            <a:fld id="{6A784433-EBEE-4E3E-AEB7-DA518735E891}" type="datetimeFigureOut">
              <a:rPr lang="ja-JP" altLang="en-US"/>
              <a:pPr>
                <a:defRPr/>
              </a:pPr>
              <a:t>2022/2/24</a:t>
            </a:fld>
            <a:endParaRPr lang="ja-JP" altLang="en-US"/>
          </a:p>
        </p:txBody>
      </p:sp>
      <p:sp>
        <p:nvSpPr>
          <p:cNvPr id="5" name="Footer Placeholder 4"/>
          <p:cNvSpPr>
            <a:spLocks noGrp="1"/>
          </p:cNvSpPr>
          <p:nvPr>
            <p:ph type="ftr" sz="quarter" idx="11"/>
          </p:nvPr>
        </p:nvSpPr>
        <p:spPr/>
        <p:txBody>
          <a:bodyPr/>
          <a:lstStyle>
            <a:lvl1pPr>
              <a:defRPr/>
            </a:lvl1pPr>
          </a:lstStyle>
          <a:p>
            <a:pPr>
              <a:defRPr/>
            </a:pPr>
            <a:endParaRPr lang="ja-JP" altLang="en-US"/>
          </a:p>
        </p:txBody>
      </p:sp>
      <p:sp>
        <p:nvSpPr>
          <p:cNvPr id="6" name="Slide Number Placeholder 5"/>
          <p:cNvSpPr>
            <a:spLocks noGrp="1"/>
          </p:cNvSpPr>
          <p:nvPr>
            <p:ph type="sldNum" sz="quarter" idx="12"/>
          </p:nvPr>
        </p:nvSpPr>
        <p:spPr/>
        <p:txBody>
          <a:bodyPr/>
          <a:lstStyle>
            <a:lvl1pPr>
              <a:defRPr/>
            </a:lvl1pPr>
          </a:lstStyle>
          <a:p>
            <a:pPr>
              <a:defRPr/>
            </a:pPr>
            <a:fld id="{58635DB2-DE83-4DDD-B71C-B6294A352AE6}" type="slidenum">
              <a:rPr lang="ja-JP" altLang="en-US"/>
              <a:pPr>
                <a:defRPr/>
              </a:pPr>
              <a:t>‹#›</a:t>
            </a:fld>
            <a:endParaRPr lang="ja-JP" altLang="en-US"/>
          </a:p>
        </p:txBody>
      </p:sp>
    </p:spTree>
    <p:extLst>
      <p:ext uri="{BB962C8B-B14F-4D97-AF65-F5344CB8AC3E}">
        <p14:creationId xmlns:p14="http://schemas.microsoft.com/office/powerpoint/2010/main" val="40323602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lvl1pPr>
              <a:defRPr/>
            </a:lvl1pPr>
          </a:lstStyle>
          <a:p>
            <a:pPr>
              <a:defRPr/>
            </a:pPr>
            <a:fld id="{DFB6F9A6-F87F-4928-B13A-1D56EC880D4D}" type="datetimeFigureOut">
              <a:rPr lang="ja-JP" altLang="en-US"/>
              <a:pPr>
                <a:defRPr/>
              </a:pPr>
              <a:t>2022/2/24</a:t>
            </a:fld>
            <a:endParaRPr lang="ja-JP" altLang="en-US"/>
          </a:p>
        </p:txBody>
      </p:sp>
      <p:sp>
        <p:nvSpPr>
          <p:cNvPr id="5" name="Footer Placeholder 4"/>
          <p:cNvSpPr>
            <a:spLocks noGrp="1"/>
          </p:cNvSpPr>
          <p:nvPr>
            <p:ph type="ftr" sz="quarter" idx="11"/>
          </p:nvPr>
        </p:nvSpPr>
        <p:spPr/>
        <p:txBody>
          <a:bodyPr/>
          <a:lstStyle>
            <a:lvl1pPr>
              <a:defRPr/>
            </a:lvl1pPr>
          </a:lstStyle>
          <a:p>
            <a:pPr>
              <a:defRPr/>
            </a:pPr>
            <a:endParaRPr lang="ja-JP" altLang="en-US"/>
          </a:p>
        </p:txBody>
      </p:sp>
      <p:sp>
        <p:nvSpPr>
          <p:cNvPr id="6" name="Slide Number Placeholder 5"/>
          <p:cNvSpPr>
            <a:spLocks noGrp="1"/>
          </p:cNvSpPr>
          <p:nvPr>
            <p:ph type="sldNum" sz="quarter" idx="12"/>
          </p:nvPr>
        </p:nvSpPr>
        <p:spPr/>
        <p:txBody>
          <a:bodyPr/>
          <a:lstStyle>
            <a:lvl1pPr>
              <a:defRPr/>
            </a:lvl1pPr>
          </a:lstStyle>
          <a:p>
            <a:pPr>
              <a:defRPr/>
            </a:pPr>
            <a:fld id="{CCFD940D-0280-4E22-B2B0-537503D85B0C}" type="slidenum">
              <a:rPr lang="ja-JP" altLang="en-US"/>
              <a:pPr>
                <a:defRPr/>
              </a:pPr>
              <a:t>‹#›</a:t>
            </a:fld>
            <a:endParaRPr lang="ja-JP" altLang="en-US"/>
          </a:p>
        </p:txBody>
      </p:sp>
    </p:spTree>
    <p:extLst>
      <p:ext uri="{BB962C8B-B14F-4D97-AF65-F5344CB8AC3E}">
        <p14:creationId xmlns:p14="http://schemas.microsoft.com/office/powerpoint/2010/main" val="11906274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endParaRPr lang="en-US" altLang="ja-JP"/>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ltLang="ja-JP"/>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fld id="{92955B26-3C92-43B4-AAE7-CAB883C6296D}" type="datetimeFigureOut">
              <a:rPr lang="ja-JP" altLang="en-US"/>
              <a:pPr>
                <a:defRPr/>
              </a:pPr>
              <a:t>2022/2/24</a:t>
            </a:fld>
            <a:endParaRPr lang="ja-JP" alt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ea typeface="+mn-ea"/>
              </a:defRPr>
            </a:lvl1pPr>
          </a:lstStyle>
          <a:p>
            <a:pPr>
              <a:defRPr/>
            </a:pPr>
            <a:fld id="{54352388-79B5-4F05-BEAA-BB2DF7D67A76}"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lnSpc>
          <a:spcPct val="90000"/>
        </a:lnSpc>
        <a:spcBef>
          <a:spcPct val="0"/>
        </a:spcBef>
        <a:spcAft>
          <a:spcPct val="0"/>
        </a:spcAft>
        <a:defRPr kumimoji="1"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kumimoji="1" sz="4400">
          <a:solidFill>
            <a:schemeClr val="tx1"/>
          </a:solidFill>
          <a:latin typeface="Calibri Light" panose="020F0302020204030204" pitchFamily="34" charset="0"/>
          <a:ea typeface="ＭＳ Ｐゴシック" panose="020B0600070205080204" pitchFamily="50" charset="-128"/>
        </a:defRPr>
      </a:lvl2pPr>
      <a:lvl3pPr algn="l" rtl="0" eaLnBrk="0" fontAlgn="base" hangingPunct="0">
        <a:lnSpc>
          <a:spcPct val="90000"/>
        </a:lnSpc>
        <a:spcBef>
          <a:spcPct val="0"/>
        </a:spcBef>
        <a:spcAft>
          <a:spcPct val="0"/>
        </a:spcAft>
        <a:defRPr kumimoji="1" sz="4400">
          <a:solidFill>
            <a:schemeClr val="tx1"/>
          </a:solidFill>
          <a:latin typeface="Calibri Light" panose="020F0302020204030204" pitchFamily="34" charset="0"/>
          <a:ea typeface="ＭＳ Ｐゴシック" panose="020B0600070205080204" pitchFamily="50" charset="-128"/>
        </a:defRPr>
      </a:lvl3pPr>
      <a:lvl4pPr algn="l" rtl="0" eaLnBrk="0" fontAlgn="base" hangingPunct="0">
        <a:lnSpc>
          <a:spcPct val="90000"/>
        </a:lnSpc>
        <a:spcBef>
          <a:spcPct val="0"/>
        </a:spcBef>
        <a:spcAft>
          <a:spcPct val="0"/>
        </a:spcAft>
        <a:defRPr kumimoji="1" sz="4400">
          <a:solidFill>
            <a:schemeClr val="tx1"/>
          </a:solidFill>
          <a:latin typeface="Calibri Light" panose="020F0302020204030204" pitchFamily="34" charset="0"/>
          <a:ea typeface="ＭＳ Ｐゴシック" panose="020B0600070205080204" pitchFamily="50" charset="-128"/>
        </a:defRPr>
      </a:lvl4pPr>
      <a:lvl5pPr algn="l" rtl="0" eaLnBrk="0" fontAlgn="base" hangingPunct="0">
        <a:lnSpc>
          <a:spcPct val="90000"/>
        </a:lnSpc>
        <a:spcBef>
          <a:spcPct val="0"/>
        </a:spcBef>
        <a:spcAft>
          <a:spcPct val="0"/>
        </a:spcAft>
        <a:defRPr kumimoji="1" sz="4400">
          <a:solidFill>
            <a:schemeClr val="tx1"/>
          </a:solidFill>
          <a:latin typeface="Calibri Light" panose="020F0302020204030204" pitchFamily="34" charset="0"/>
          <a:ea typeface="ＭＳ Ｐゴシック" panose="020B0600070205080204" pitchFamily="50" charset="-128"/>
        </a:defRPr>
      </a:lvl5pPr>
      <a:lvl6pPr marL="457200" algn="l" rtl="0" fontAlgn="base">
        <a:lnSpc>
          <a:spcPct val="90000"/>
        </a:lnSpc>
        <a:spcBef>
          <a:spcPct val="0"/>
        </a:spcBef>
        <a:spcAft>
          <a:spcPct val="0"/>
        </a:spcAft>
        <a:defRPr kumimoji="1" sz="4400">
          <a:solidFill>
            <a:schemeClr val="tx1"/>
          </a:solidFill>
          <a:latin typeface="Calibri Light" panose="020F0302020204030204" pitchFamily="34" charset="0"/>
          <a:ea typeface="ＭＳ Ｐゴシック" panose="020B0600070205080204" pitchFamily="50" charset="-128"/>
        </a:defRPr>
      </a:lvl6pPr>
      <a:lvl7pPr marL="914400" algn="l" rtl="0" fontAlgn="base">
        <a:lnSpc>
          <a:spcPct val="90000"/>
        </a:lnSpc>
        <a:spcBef>
          <a:spcPct val="0"/>
        </a:spcBef>
        <a:spcAft>
          <a:spcPct val="0"/>
        </a:spcAft>
        <a:defRPr kumimoji="1" sz="4400">
          <a:solidFill>
            <a:schemeClr val="tx1"/>
          </a:solidFill>
          <a:latin typeface="Calibri Light" panose="020F0302020204030204" pitchFamily="34" charset="0"/>
          <a:ea typeface="ＭＳ Ｐゴシック" panose="020B0600070205080204" pitchFamily="50" charset="-128"/>
        </a:defRPr>
      </a:lvl7pPr>
      <a:lvl8pPr marL="1371600" algn="l" rtl="0" fontAlgn="base">
        <a:lnSpc>
          <a:spcPct val="90000"/>
        </a:lnSpc>
        <a:spcBef>
          <a:spcPct val="0"/>
        </a:spcBef>
        <a:spcAft>
          <a:spcPct val="0"/>
        </a:spcAft>
        <a:defRPr kumimoji="1" sz="4400">
          <a:solidFill>
            <a:schemeClr val="tx1"/>
          </a:solidFill>
          <a:latin typeface="Calibri Light" panose="020F0302020204030204" pitchFamily="34" charset="0"/>
          <a:ea typeface="ＭＳ Ｐゴシック" panose="020B0600070205080204" pitchFamily="50" charset="-128"/>
        </a:defRPr>
      </a:lvl8pPr>
      <a:lvl9pPr marL="1828800" algn="l" rtl="0" fontAlgn="base">
        <a:lnSpc>
          <a:spcPct val="90000"/>
        </a:lnSpc>
        <a:spcBef>
          <a:spcPct val="0"/>
        </a:spcBef>
        <a:spcAft>
          <a:spcPct val="0"/>
        </a:spcAft>
        <a:defRPr kumimoji="1" sz="4400">
          <a:solidFill>
            <a:schemeClr val="tx1"/>
          </a:solidFill>
          <a:latin typeface="Calibri Light" panose="020F0302020204030204" pitchFamily="34" charset="0"/>
          <a:ea typeface="ＭＳ Ｐゴシック" panose="020B0600070205080204" pitchFamily="50" charset="-128"/>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package" Target="../embeddings/Microsoft_Word_Document1.docx"/><Relationship Id="rId3" Type="http://schemas.openxmlformats.org/officeDocument/2006/relationships/package" Target="../embeddings/Microsoft_Word_Document.docx"/><Relationship Id="rId7" Type="http://schemas.openxmlformats.org/officeDocument/2006/relationships/image" Target="../media/image5.jpe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1.emf"/><Relationship Id="rId9" Type="http://schemas.openxmlformats.org/officeDocument/2006/relationships/image" Target="../media/image2.emf"/></Relationships>
</file>

<file path=ppt/slides/_rels/slide2.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package" Target="../embeddings/Microsoft_Word_Document2.docx"/><Relationship Id="rId7" Type="http://schemas.openxmlformats.org/officeDocument/2006/relationships/package" Target="../embeddings/Microsoft_Word_Document4.docx"/><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7.emf"/><Relationship Id="rId5" Type="http://schemas.openxmlformats.org/officeDocument/2006/relationships/package" Target="../embeddings/Microsoft_Word_Document3.docx"/><Relationship Id="rId10" Type="http://schemas.openxmlformats.org/officeDocument/2006/relationships/image" Target="../media/image10.jpeg"/><Relationship Id="rId4" Type="http://schemas.openxmlformats.org/officeDocument/2006/relationships/image" Target="../media/image6.emf"/><Relationship Id="rId9" Type="http://schemas.openxmlformats.org/officeDocument/2006/relationships/image" Target="../media/image9.jpeg"/></Relationships>
</file>

<file path=ppt/slides/_rels/slide3.xml.rels><?xml version="1.0" encoding="UTF-8" standalone="yes"?>
<Relationships xmlns="http://schemas.openxmlformats.org/package/2006/relationships"><Relationship Id="rId8" Type="http://schemas.openxmlformats.org/officeDocument/2006/relationships/image" Target="../media/image17.jpeg"/><Relationship Id="rId13" Type="http://schemas.openxmlformats.org/officeDocument/2006/relationships/package" Target="../embeddings/Microsoft_Word_Document9.docx"/><Relationship Id="rId3" Type="http://schemas.openxmlformats.org/officeDocument/2006/relationships/package" Target="../embeddings/Microsoft_Word_Document5.docx"/><Relationship Id="rId7" Type="http://schemas.openxmlformats.org/officeDocument/2006/relationships/image" Target="../media/image16.jpeg"/><Relationship Id="rId12" Type="http://schemas.openxmlformats.org/officeDocument/2006/relationships/image" Target="../media/image14.emf"/><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image" Target="../media/image12.emf"/><Relationship Id="rId11" Type="http://schemas.openxmlformats.org/officeDocument/2006/relationships/package" Target="../embeddings/Microsoft_Word_Document8.docx"/><Relationship Id="rId5" Type="http://schemas.openxmlformats.org/officeDocument/2006/relationships/package" Target="../embeddings/Microsoft_Word_Document6.docx"/><Relationship Id="rId10" Type="http://schemas.openxmlformats.org/officeDocument/2006/relationships/image" Target="../media/image13.emf"/><Relationship Id="rId4" Type="http://schemas.openxmlformats.org/officeDocument/2006/relationships/image" Target="../media/image11.emf"/><Relationship Id="rId9" Type="http://schemas.openxmlformats.org/officeDocument/2006/relationships/package" Target="../embeddings/Microsoft_Word_Document7.docx"/><Relationship Id="rId14" Type="http://schemas.openxmlformats.org/officeDocument/2006/relationships/image" Target="../media/image15.emf"/></Relationships>
</file>

<file path=ppt/slides/_rels/slide4.xml.rels><?xml version="1.0" encoding="UTF-8" standalone="yes"?>
<Relationships xmlns="http://schemas.openxmlformats.org/package/2006/relationships"><Relationship Id="rId8" Type="http://schemas.openxmlformats.org/officeDocument/2006/relationships/image" Target="../media/image19.emf"/><Relationship Id="rId13" Type="http://schemas.openxmlformats.org/officeDocument/2006/relationships/package" Target="../embeddings/Microsoft_Word_Document14.docx"/><Relationship Id="rId3" Type="http://schemas.openxmlformats.org/officeDocument/2006/relationships/image" Target="../media/image23.jpeg"/><Relationship Id="rId7" Type="http://schemas.openxmlformats.org/officeDocument/2006/relationships/package" Target="../embeddings/Microsoft_Word_Document11.docx"/><Relationship Id="rId12" Type="http://schemas.openxmlformats.org/officeDocument/2006/relationships/image" Target="../media/image21.emf"/><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image" Target="../media/image18.emf"/><Relationship Id="rId11" Type="http://schemas.openxmlformats.org/officeDocument/2006/relationships/package" Target="../embeddings/Microsoft_Word_Document13.docx"/><Relationship Id="rId5" Type="http://schemas.openxmlformats.org/officeDocument/2006/relationships/package" Target="../embeddings/Microsoft_Word_Document10.docx"/><Relationship Id="rId10" Type="http://schemas.openxmlformats.org/officeDocument/2006/relationships/image" Target="../media/image20.emf"/><Relationship Id="rId4" Type="http://schemas.openxmlformats.org/officeDocument/2006/relationships/image" Target="../media/image24.jpeg"/><Relationship Id="rId9" Type="http://schemas.openxmlformats.org/officeDocument/2006/relationships/package" Target="../embeddings/Microsoft_Word_Document12.docx"/><Relationship Id="rId14" Type="http://schemas.openxmlformats.org/officeDocument/2006/relationships/image" Target="../media/image22.emf"/></Relationships>
</file>

<file path=ppt/slides/_rels/slide5.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package" Target="../embeddings/Microsoft_Word_Document15.docx"/><Relationship Id="rId7" Type="http://schemas.openxmlformats.org/officeDocument/2006/relationships/image" Target="../media/image27.jpeg"/><Relationship Id="rId2" Type="http://schemas.openxmlformats.org/officeDocument/2006/relationships/slideLayout" Target="../slideLayouts/slideLayout1.xml"/><Relationship Id="rId1" Type="http://schemas.openxmlformats.org/officeDocument/2006/relationships/vmlDrawing" Target="../drawings/vmlDrawing5.vml"/><Relationship Id="rId6" Type="http://schemas.openxmlformats.org/officeDocument/2006/relationships/image" Target="../media/image26.emf"/><Relationship Id="rId5" Type="http://schemas.openxmlformats.org/officeDocument/2006/relationships/package" Target="../embeddings/Microsoft_Word_Document16.docx"/><Relationship Id="rId4" Type="http://schemas.openxmlformats.org/officeDocument/2006/relationships/image" Target="../media/image25.emf"/><Relationship Id="rId9" Type="http://schemas.openxmlformats.org/officeDocument/2006/relationships/image" Target="../media/image2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オブジェクト 9"/>
          <p:cNvGraphicFramePr>
            <a:graphicFrameLocks noChangeAspect="1"/>
          </p:cNvGraphicFramePr>
          <p:nvPr>
            <p:extLst>
              <p:ext uri="{D42A27DB-BD31-4B8C-83A1-F6EECF244321}">
                <p14:modId xmlns:p14="http://schemas.microsoft.com/office/powerpoint/2010/main" val="463839020"/>
              </p:ext>
            </p:extLst>
          </p:nvPr>
        </p:nvGraphicFramePr>
        <p:xfrm>
          <a:off x="247650" y="762000"/>
          <a:ext cx="8278813" cy="554038"/>
        </p:xfrm>
        <a:graphic>
          <a:graphicData uri="http://schemas.openxmlformats.org/presentationml/2006/ole">
            <mc:AlternateContent xmlns:mc="http://schemas.openxmlformats.org/markup-compatibility/2006">
              <mc:Choice xmlns:v="urn:schemas-microsoft-com:vml" Requires="v">
                <p:oleObj spid="_x0000_s1100" name="文書" r:id="rId3" imgW="8278073" imgH="555550" progId="Word.Document.12">
                  <p:embed/>
                </p:oleObj>
              </mc:Choice>
              <mc:Fallback>
                <p:oleObj name="文書" r:id="rId3" imgW="8278073" imgH="555550" progId="Word.Document.12">
                  <p:embed/>
                  <p:pic>
                    <p:nvPicPr>
                      <p:cNvPr id="0" name=""/>
                      <p:cNvPicPr/>
                      <p:nvPr/>
                    </p:nvPicPr>
                    <p:blipFill>
                      <a:blip r:embed="rId4"/>
                      <a:stretch>
                        <a:fillRect/>
                      </a:stretch>
                    </p:blipFill>
                    <p:spPr>
                      <a:xfrm>
                        <a:off x="247650" y="762000"/>
                        <a:ext cx="8278813" cy="554038"/>
                      </a:xfrm>
                      <a:prstGeom prst="rect">
                        <a:avLst/>
                      </a:prstGeom>
                    </p:spPr>
                  </p:pic>
                </p:oleObj>
              </mc:Fallback>
            </mc:AlternateContent>
          </a:graphicData>
        </a:graphic>
      </p:graphicFrame>
      <p:sp>
        <p:nvSpPr>
          <p:cNvPr id="4" name="正方形/長方形 3"/>
          <p:cNvSpPr/>
          <p:nvPr/>
        </p:nvSpPr>
        <p:spPr>
          <a:xfrm>
            <a:off x="0" y="0"/>
            <a:ext cx="9144000" cy="685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ja-JP" altLang="en-US" sz="1350"/>
          </a:p>
        </p:txBody>
      </p:sp>
      <p:pic>
        <p:nvPicPr>
          <p:cNvPr id="11" name="Picture 2" descr="I:\02_水防ライン共通\水防演習関係\★H30水防演習関係\41_実施後\写真\0527水防訓練写真\県　堀部\IMG_193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561" y="4214194"/>
            <a:ext cx="3312550" cy="248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テキスト ボックス 3"/>
          <p:cNvSpPr txBox="1">
            <a:spLocks noChangeArrowheads="1"/>
          </p:cNvSpPr>
          <p:nvPr/>
        </p:nvSpPr>
        <p:spPr bwMode="auto">
          <a:xfrm>
            <a:off x="5396192" y="6390417"/>
            <a:ext cx="31892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400" b="1" dirty="0">
                <a:solidFill>
                  <a:schemeClr val="bg1"/>
                </a:solidFill>
                <a:latin typeface="HG丸ｺﾞｼｯｸM-PRO" panose="020F0600000000000000" pitchFamily="50" charset="-128"/>
                <a:ea typeface="HG丸ｺﾞｼｯｸM-PRO" panose="020F0600000000000000" pitchFamily="50" charset="-128"/>
              </a:rPr>
              <a:t>土の</a:t>
            </a:r>
            <a:r>
              <a:rPr lang="ja-JP" altLang="en-US" sz="1400" b="1" dirty="0" err="1">
                <a:solidFill>
                  <a:schemeClr val="bg1"/>
                </a:solidFill>
                <a:latin typeface="HG丸ｺﾞｼｯｸM-PRO" panose="020F0600000000000000" pitchFamily="50" charset="-128"/>
                <a:ea typeface="HG丸ｺﾞｼｯｸM-PRO" panose="020F0600000000000000" pitchFamily="50" charset="-128"/>
              </a:rPr>
              <a:t>う</a:t>
            </a:r>
            <a:endParaRPr lang="en-US" altLang="ja-JP" sz="1400" b="1" dirty="0">
              <a:solidFill>
                <a:schemeClr val="bg1"/>
              </a:solidFill>
              <a:latin typeface="HG丸ｺﾞｼｯｸM-PRO" panose="020F0600000000000000" pitchFamily="50" charset="-128"/>
              <a:ea typeface="HG丸ｺﾞｼｯｸM-PRO" panose="020F0600000000000000" pitchFamily="50" charset="-128"/>
            </a:endParaRPr>
          </a:p>
        </p:txBody>
      </p:sp>
      <p:pic>
        <p:nvPicPr>
          <p:cNvPr id="2" name="図 1"/>
          <p:cNvPicPr>
            <a:picLocks noChangeAspect="1"/>
          </p:cNvPicPr>
          <p:nvPr/>
        </p:nvPicPr>
        <p:blipFill rotWithShape="1">
          <a:blip r:embed="rId6" cstate="print">
            <a:extLst>
              <a:ext uri="{28A0092B-C50C-407E-A947-70E740481C1C}">
                <a14:useLocalDpi xmlns:a14="http://schemas.microsoft.com/office/drawing/2010/main" val="0"/>
              </a:ext>
            </a:extLst>
          </a:blip>
          <a:srcRect l="10556" t="8626" r="9329" b="11260"/>
          <a:stretch/>
        </p:blipFill>
        <p:spPr>
          <a:xfrm>
            <a:off x="283564" y="1867003"/>
            <a:ext cx="4819455" cy="3614591"/>
          </a:xfrm>
          <a:prstGeom prst="rect">
            <a:avLst/>
          </a:prstGeom>
        </p:spPr>
      </p:pic>
      <p:pic>
        <p:nvPicPr>
          <p:cNvPr id="3" name="図 2"/>
          <p:cNvPicPr>
            <a:picLocks noChangeAspect="1"/>
          </p:cNvPicPr>
          <p:nvPr/>
        </p:nvPicPr>
        <p:blipFill rotWithShape="1">
          <a:blip r:embed="rId7" cstate="print">
            <a:extLst>
              <a:ext uri="{28A0092B-C50C-407E-A947-70E740481C1C}">
                <a14:useLocalDpi xmlns:a14="http://schemas.microsoft.com/office/drawing/2010/main" val="0"/>
              </a:ext>
            </a:extLst>
          </a:blip>
          <a:srcRect l="3002" t="3126" r="2612" b="2488"/>
          <a:stretch/>
        </p:blipFill>
        <p:spPr>
          <a:xfrm>
            <a:off x="5273479" y="1466566"/>
            <a:ext cx="3312000" cy="2484000"/>
          </a:xfrm>
          <a:prstGeom prst="rect">
            <a:avLst/>
          </a:prstGeom>
        </p:spPr>
      </p:pic>
      <p:sp>
        <p:nvSpPr>
          <p:cNvPr id="12" name="テキスト ボックス 3"/>
          <p:cNvSpPr txBox="1">
            <a:spLocks noChangeArrowheads="1"/>
          </p:cNvSpPr>
          <p:nvPr/>
        </p:nvSpPr>
        <p:spPr bwMode="auto">
          <a:xfrm>
            <a:off x="283564" y="5146928"/>
            <a:ext cx="31892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400" b="1" dirty="0">
                <a:solidFill>
                  <a:schemeClr val="bg1"/>
                </a:solidFill>
                <a:latin typeface="HG丸ｺﾞｼｯｸM-PRO" panose="020F0600000000000000" pitchFamily="50" charset="-128"/>
                <a:ea typeface="HG丸ｺﾞｼｯｸM-PRO" panose="020F0600000000000000" pitchFamily="50" charset="-128"/>
              </a:rPr>
              <a:t>水防倉庫のようす</a:t>
            </a:r>
            <a:endParaRPr lang="en-US" altLang="ja-JP" sz="1400" b="1" dirty="0">
              <a:solidFill>
                <a:schemeClr val="bg1"/>
              </a:solidFill>
              <a:latin typeface="HG丸ｺﾞｼｯｸM-PRO" panose="020F0600000000000000" pitchFamily="50" charset="-128"/>
              <a:ea typeface="HG丸ｺﾞｼｯｸM-PRO" panose="020F0600000000000000" pitchFamily="50" charset="-128"/>
            </a:endParaRPr>
          </a:p>
        </p:txBody>
      </p:sp>
      <p:sp>
        <p:nvSpPr>
          <p:cNvPr id="13" name="テキスト ボックス 3"/>
          <p:cNvSpPr txBox="1">
            <a:spLocks noChangeArrowheads="1"/>
          </p:cNvSpPr>
          <p:nvPr/>
        </p:nvSpPr>
        <p:spPr bwMode="auto">
          <a:xfrm>
            <a:off x="5273479" y="1559226"/>
            <a:ext cx="3312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algn="r" eaLnBrk="1" hangingPunct="1">
              <a:lnSpc>
                <a:spcPct val="100000"/>
              </a:lnSpc>
              <a:spcBef>
                <a:spcPct val="0"/>
              </a:spcBef>
              <a:buFontTx/>
              <a:buNone/>
            </a:pPr>
            <a:r>
              <a:rPr lang="ja-JP" altLang="en-US" sz="1400" b="1" dirty="0">
                <a:solidFill>
                  <a:schemeClr val="bg1"/>
                </a:solidFill>
                <a:latin typeface="HG丸ｺﾞｼｯｸM-PRO" panose="020F0600000000000000" pitchFamily="50" charset="-128"/>
                <a:ea typeface="HG丸ｺﾞｼｯｸM-PRO" panose="020F0600000000000000" pitchFamily="50" charset="-128"/>
              </a:rPr>
              <a:t>水防倉庫の中のようす</a:t>
            </a:r>
            <a:endParaRPr lang="en-US" altLang="ja-JP" sz="1400" b="1" dirty="0">
              <a:solidFill>
                <a:schemeClr val="bg1"/>
              </a:solidFill>
              <a:latin typeface="HG丸ｺﾞｼｯｸM-PRO" panose="020F0600000000000000" pitchFamily="50" charset="-128"/>
              <a:ea typeface="HG丸ｺﾞｼｯｸM-PRO" panose="020F0600000000000000" pitchFamily="50" charset="-128"/>
            </a:endParaRPr>
          </a:p>
        </p:txBody>
      </p:sp>
      <p:graphicFrame>
        <p:nvGraphicFramePr>
          <p:cNvPr id="9" name="オブジェクト 8"/>
          <p:cNvGraphicFramePr>
            <a:graphicFrameLocks noChangeAspect="1"/>
          </p:cNvGraphicFramePr>
          <p:nvPr>
            <p:extLst>
              <p:ext uri="{D42A27DB-BD31-4B8C-83A1-F6EECF244321}">
                <p14:modId xmlns:p14="http://schemas.microsoft.com/office/powerpoint/2010/main" val="435876347"/>
              </p:ext>
            </p:extLst>
          </p:nvPr>
        </p:nvGraphicFramePr>
        <p:xfrm>
          <a:off x="2315369" y="30475"/>
          <a:ext cx="4513262" cy="687388"/>
        </p:xfrm>
        <a:graphic>
          <a:graphicData uri="http://schemas.openxmlformats.org/presentationml/2006/ole">
            <mc:AlternateContent xmlns:mc="http://schemas.openxmlformats.org/markup-compatibility/2006">
              <mc:Choice xmlns:v="urn:schemas-microsoft-com:vml" Requires="v">
                <p:oleObj spid="_x0000_s1101" name="文書" r:id="rId8" imgW="4513889" imgH="687669" progId="Word.Document.12">
                  <p:embed/>
                </p:oleObj>
              </mc:Choice>
              <mc:Fallback>
                <p:oleObj name="文書" r:id="rId8" imgW="4513889" imgH="687669" progId="Word.Document.12">
                  <p:embed/>
                  <p:pic>
                    <p:nvPicPr>
                      <p:cNvPr id="0" name=""/>
                      <p:cNvPicPr/>
                      <p:nvPr/>
                    </p:nvPicPr>
                    <p:blipFill>
                      <a:blip r:embed="rId9"/>
                      <a:stretch>
                        <a:fillRect/>
                      </a:stretch>
                    </p:blipFill>
                    <p:spPr>
                      <a:xfrm>
                        <a:off x="2315369" y="30475"/>
                        <a:ext cx="4513262" cy="687388"/>
                      </a:xfrm>
                      <a:prstGeom prst="rect">
                        <a:avLst/>
                      </a:prstGeom>
                    </p:spPr>
                  </p:pic>
                </p:oleObj>
              </mc:Fallback>
            </mc:AlternateContent>
          </a:graphicData>
        </a:graphic>
      </p:graphicFrame>
      <p:sp>
        <p:nvSpPr>
          <p:cNvPr id="14" name="テキスト ボックス 13"/>
          <p:cNvSpPr txBox="1"/>
          <p:nvPr/>
        </p:nvSpPr>
        <p:spPr>
          <a:xfrm>
            <a:off x="7654502" y="132944"/>
            <a:ext cx="1308113" cy="507831"/>
          </a:xfrm>
          <a:prstGeom prst="rect">
            <a:avLst/>
          </a:prstGeom>
          <a:noFill/>
          <a:ln>
            <a:solidFill>
              <a:schemeClr val="bg1"/>
            </a:solidFill>
          </a:ln>
        </p:spPr>
        <p:txBody>
          <a:bodyPr wrap="square" rtlCol="0">
            <a:spAutoFit/>
          </a:bodyPr>
          <a:lstStyle/>
          <a:p>
            <a:pPr algn="ctr"/>
            <a:r>
              <a:rPr lang="ja-JP" altLang="en-US" sz="2700" dirty="0">
                <a:solidFill>
                  <a:schemeClr val="bg1"/>
                </a:solidFill>
              </a:rPr>
              <a:t>資料１</a:t>
            </a:r>
            <a:endParaRPr lang="ja-JP" altLang="en-US" sz="2700" dirty="0">
              <a:solidFill>
                <a:schemeClr val="bg1"/>
              </a:solidFill>
              <a:latin typeface="+mj-ea"/>
              <a:ea typeface="+mj-ea"/>
            </a:endParaRPr>
          </a:p>
        </p:txBody>
      </p:sp>
      <p:sp>
        <p:nvSpPr>
          <p:cNvPr id="17" name="テキスト ボックス 3">
            <a:extLst>
              <a:ext uri="{FF2B5EF4-FFF2-40B4-BE49-F238E27FC236}">
                <a16:creationId xmlns:a16="http://schemas.microsoft.com/office/drawing/2014/main" id="{2AA77F0C-1990-4148-8D3E-6126797EDDCC}"/>
              </a:ext>
            </a:extLst>
          </p:cNvPr>
          <p:cNvSpPr txBox="1">
            <a:spLocks noChangeArrowheads="1"/>
          </p:cNvSpPr>
          <p:nvPr/>
        </p:nvSpPr>
        <p:spPr bwMode="auto">
          <a:xfrm>
            <a:off x="7494080" y="1464889"/>
            <a:ext cx="47316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800" b="1" dirty="0">
                <a:solidFill>
                  <a:schemeClr val="bg1"/>
                </a:solidFill>
                <a:latin typeface="HG丸ｺﾞｼｯｸM-PRO" panose="020F0600000000000000" pitchFamily="50" charset="-128"/>
                <a:ea typeface="HG丸ｺﾞｼｯｸM-PRO" panose="020F0600000000000000" pitchFamily="50" charset="-128"/>
              </a:rPr>
              <a:t>なか</a:t>
            </a:r>
            <a:endParaRPr lang="en-US" altLang="ja-JP" sz="800" b="1" dirty="0">
              <a:solidFill>
                <a:schemeClr val="bg1"/>
              </a:solidFill>
              <a:latin typeface="HG丸ｺﾞｼｯｸM-PRO" panose="020F0600000000000000" pitchFamily="50" charset="-128"/>
              <a:ea typeface="HG丸ｺﾞｼｯｸM-PRO" panose="020F0600000000000000" pitchFamily="50" charset="-128"/>
            </a:endParaRPr>
          </a:p>
        </p:txBody>
      </p:sp>
      <p:sp>
        <p:nvSpPr>
          <p:cNvPr id="18" name="テキスト ボックス 3">
            <a:extLst>
              <a:ext uri="{FF2B5EF4-FFF2-40B4-BE49-F238E27FC236}">
                <a16:creationId xmlns:a16="http://schemas.microsoft.com/office/drawing/2014/main" id="{203DA507-437C-4E77-9771-DCDC7C5FEC5B}"/>
              </a:ext>
            </a:extLst>
          </p:cNvPr>
          <p:cNvSpPr txBox="1">
            <a:spLocks noChangeArrowheads="1"/>
          </p:cNvSpPr>
          <p:nvPr/>
        </p:nvSpPr>
        <p:spPr bwMode="auto">
          <a:xfrm>
            <a:off x="5420576" y="6293023"/>
            <a:ext cx="39500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800" b="1" dirty="0">
                <a:solidFill>
                  <a:schemeClr val="bg1"/>
                </a:solidFill>
                <a:latin typeface="HG丸ｺﾞｼｯｸM-PRO" panose="020F0600000000000000" pitchFamily="50" charset="-128"/>
                <a:ea typeface="HG丸ｺﾞｼｯｸM-PRO" panose="020F0600000000000000" pitchFamily="50" charset="-128"/>
              </a:rPr>
              <a:t>ど</a:t>
            </a:r>
            <a:endParaRPr lang="en-US" altLang="ja-JP" sz="800" b="1" dirty="0">
              <a:solidFill>
                <a:schemeClr val="bg1"/>
              </a:solidFill>
              <a:latin typeface="HG丸ｺﾞｼｯｸM-PRO" panose="020F0600000000000000" pitchFamily="50" charset="-128"/>
              <a:ea typeface="HG丸ｺﾞｼｯｸM-PRO" panose="020F0600000000000000" pitchFamily="50" charset="-128"/>
            </a:endParaRPr>
          </a:p>
        </p:txBody>
      </p:sp>
    </p:spTree>
    <p:extLst>
      <p:ext uri="{BB962C8B-B14F-4D97-AF65-F5344CB8AC3E}">
        <p14:creationId xmlns:p14="http://schemas.microsoft.com/office/powerpoint/2010/main" val="36238861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オブジェクト 2"/>
          <p:cNvGraphicFramePr>
            <a:graphicFrameLocks noChangeAspect="1"/>
          </p:cNvGraphicFramePr>
          <p:nvPr/>
        </p:nvGraphicFramePr>
        <p:xfrm>
          <a:off x="247650" y="619125"/>
          <a:ext cx="4533900" cy="695325"/>
        </p:xfrm>
        <a:graphic>
          <a:graphicData uri="http://schemas.openxmlformats.org/presentationml/2006/ole">
            <mc:AlternateContent xmlns:mc="http://schemas.openxmlformats.org/markup-compatibility/2006">
              <mc:Choice xmlns:v="urn:schemas-microsoft-com:vml" Requires="v">
                <p:oleObj spid="_x0000_s2098" name="文書" r:id="rId3" imgW="4541642" imgH="697054" progId="Word.Document.12">
                  <p:embed/>
                </p:oleObj>
              </mc:Choice>
              <mc:Fallback>
                <p:oleObj name="文書" r:id="rId3" imgW="4541642" imgH="697054" progId="Word.Document.12">
                  <p:embed/>
                  <p:pic>
                    <p:nvPicPr>
                      <p:cNvPr id="0" name=""/>
                      <p:cNvPicPr/>
                      <p:nvPr/>
                    </p:nvPicPr>
                    <p:blipFill>
                      <a:blip r:embed="rId4"/>
                      <a:stretch>
                        <a:fillRect/>
                      </a:stretch>
                    </p:blipFill>
                    <p:spPr>
                      <a:xfrm>
                        <a:off x="247650" y="619125"/>
                        <a:ext cx="4533900" cy="695325"/>
                      </a:xfrm>
                      <a:prstGeom prst="rect">
                        <a:avLst/>
                      </a:prstGeom>
                    </p:spPr>
                  </p:pic>
                </p:oleObj>
              </mc:Fallback>
            </mc:AlternateContent>
          </a:graphicData>
        </a:graphic>
      </p:graphicFrame>
      <p:graphicFrame>
        <p:nvGraphicFramePr>
          <p:cNvPr id="2" name="オブジェクト 1"/>
          <p:cNvGraphicFramePr>
            <a:graphicFrameLocks noChangeAspect="1"/>
          </p:cNvGraphicFramePr>
          <p:nvPr>
            <p:extLst>
              <p:ext uri="{D42A27DB-BD31-4B8C-83A1-F6EECF244321}">
                <p14:modId xmlns:p14="http://schemas.microsoft.com/office/powerpoint/2010/main" val="1338679545"/>
              </p:ext>
            </p:extLst>
          </p:nvPr>
        </p:nvGraphicFramePr>
        <p:xfrm>
          <a:off x="642938" y="1266825"/>
          <a:ext cx="8229600" cy="1235075"/>
        </p:xfrm>
        <a:graphic>
          <a:graphicData uri="http://schemas.openxmlformats.org/presentationml/2006/ole">
            <mc:AlternateContent xmlns:mc="http://schemas.openxmlformats.org/markup-compatibility/2006">
              <mc:Choice xmlns:v="urn:schemas-microsoft-com:vml" Requires="v">
                <p:oleObj spid="_x0000_s2099" name="Document" r:id="rId5" imgW="8323986" imgH="1257510" progId="Word.Document.12">
                  <p:embed/>
                </p:oleObj>
              </mc:Choice>
              <mc:Fallback>
                <p:oleObj name="Document" r:id="rId5" imgW="8323986" imgH="1257510" progId="Word.Document.12">
                  <p:embed/>
                  <p:pic>
                    <p:nvPicPr>
                      <p:cNvPr id="0" name=""/>
                      <p:cNvPicPr/>
                      <p:nvPr/>
                    </p:nvPicPr>
                    <p:blipFill>
                      <a:blip r:embed="rId6"/>
                      <a:stretch>
                        <a:fillRect/>
                      </a:stretch>
                    </p:blipFill>
                    <p:spPr>
                      <a:xfrm>
                        <a:off x="642938" y="1266825"/>
                        <a:ext cx="8229600" cy="1235075"/>
                      </a:xfrm>
                      <a:prstGeom prst="rect">
                        <a:avLst/>
                      </a:prstGeom>
                    </p:spPr>
                  </p:pic>
                </p:oleObj>
              </mc:Fallback>
            </mc:AlternateContent>
          </a:graphicData>
        </a:graphic>
      </p:graphicFrame>
      <p:sp>
        <p:nvSpPr>
          <p:cNvPr id="4" name="正方形/長方形 3"/>
          <p:cNvSpPr/>
          <p:nvPr/>
        </p:nvSpPr>
        <p:spPr>
          <a:xfrm>
            <a:off x="0" y="0"/>
            <a:ext cx="9144000" cy="685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ja-JP" altLang="en-US" sz="1350"/>
          </a:p>
        </p:txBody>
      </p:sp>
      <p:graphicFrame>
        <p:nvGraphicFramePr>
          <p:cNvPr id="10" name="オブジェクト 9"/>
          <p:cNvGraphicFramePr>
            <a:graphicFrameLocks noChangeAspect="1"/>
          </p:cNvGraphicFramePr>
          <p:nvPr>
            <p:extLst>
              <p:ext uri="{D42A27DB-BD31-4B8C-83A1-F6EECF244321}">
                <p14:modId xmlns:p14="http://schemas.microsoft.com/office/powerpoint/2010/main" val="2317606879"/>
              </p:ext>
            </p:extLst>
          </p:nvPr>
        </p:nvGraphicFramePr>
        <p:xfrm>
          <a:off x="2315369" y="21683"/>
          <a:ext cx="4513262" cy="687388"/>
        </p:xfrm>
        <a:graphic>
          <a:graphicData uri="http://schemas.openxmlformats.org/presentationml/2006/ole">
            <mc:AlternateContent xmlns:mc="http://schemas.openxmlformats.org/markup-compatibility/2006">
              <mc:Choice xmlns:v="urn:schemas-microsoft-com:vml" Requires="v">
                <p:oleObj spid="_x0000_s2100" name="文書" r:id="rId7" imgW="4513889" imgH="689113" progId="Word.Document.12">
                  <p:embed/>
                </p:oleObj>
              </mc:Choice>
              <mc:Fallback>
                <p:oleObj name="文書" r:id="rId7" imgW="4513889" imgH="689113" progId="Word.Document.12">
                  <p:embed/>
                  <p:pic>
                    <p:nvPicPr>
                      <p:cNvPr id="0" name=""/>
                      <p:cNvPicPr/>
                      <p:nvPr/>
                    </p:nvPicPr>
                    <p:blipFill>
                      <a:blip r:embed="rId8"/>
                      <a:stretch>
                        <a:fillRect/>
                      </a:stretch>
                    </p:blipFill>
                    <p:spPr>
                      <a:xfrm>
                        <a:off x="2315369" y="21683"/>
                        <a:ext cx="4513262" cy="687388"/>
                      </a:xfrm>
                      <a:prstGeom prst="rect">
                        <a:avLst/>
                      </a:prstGeom>
                    </p:spPr>
                  </p:pic>
                </p:oleObj>
              </mc:Fallback>
            </mc:AlternateContent>
          </a:graphicData>
        </a:graphic>
      </p:graphicFrame>
      <p:sp>
        <p:nvSpPr>
          <p:cNvPr id="2054" name="テキスト ボックス 3"/>
          <p:cNvSpPr txBox="1">
            <a:spLocks noChangeArrowheads="1"/>
          </p:cNvSpPr>
          <p:nvPr/>
        </p:nvSpPr>
        <p:spPr bwMode="auto">
          <a:xfrm>
            <a:off x="230504" y="5902706"/>
            <a:ext cx="2665413" cy="894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ts val="2200"/>
              </a:lnSpc>
              <a:spcBef>
                <a:spcPct val="0"/>
              </a:spcBef>
              <a:buFontTx/>
              <a:buNone/>
            </a:pPr>
            <a:r>
              <a:rPr lang="ja-JP" altLang="en-US" sz="1200" dirty="0">
                <a:latin typeface="HG丸ｺﾞｼｯｸM-PRO" panose="020F0600000000000000" pitchFamily="50" charset="-128"/>
                <a:ea typeface="HG丸ｺﾞｼｯｸM-PRO" panose="020F0600000000000000" pitchFamily="50" charset="-128"/>
              </a:rPr>
              <a:t>土のう袋は、袋の半分くらいまでに土や砂を入れて口についたヒモをしばって使います。</a:t>
            </a:r>
            <a:endParaRPr lang="en-US" altLang="ja-JP" sz="1200" dirty="0">
              <a:latin typeface="HG丸ｺﾞｼｯｸM-PRO" panose="020F0600000000000000" pitchFamily="50" charset="-128"/>
              <a:ea typeface="HG丸ｺﾞｼｯｸM-PRO" panose="020F0600000000000000" pitchFamily="50" charset="-128"/>
            </a:endParaRPr>
          </a:p>
        </p:txBody>
      </p:sp>
      <p:pic>
        <p:nvPicPr>
          <p:cNvPr id="2056" name="Picture 5" descr="D:\平成３０年度\防災教育\岐阜小学校\岐阜市水防対策課\土囊ふくろ\岐阜市土のう袋.jpg"/>
          <p:cNvPicPr>
            <a:picLocks noChangeAspect="1" noChangeArrowheads="1"/>
          </p:cNvPicPr>
          <p:nvPr/>
        </p:nvPicPr>
        <p:blipFill>
          <a:blip r:embed="rId9">
            <a:extLst>
              <a:ext uri="{28A0092B-C50C-407E-A947-70E740481C1C}">
                <a14:useLocalDpi xmlns:a14="http://schemas.microsoft.com/office/drawing/2010/main" val="0"/>
              </a:ext>
            </a:extLst>
          </a:blip>
          <a:srcRect t="13390" b="6229"/>
          <a:stretch>
            <a:fillRect/>
          </a:stretch>
        </p:blipFill>
        <p:spPr bwMode="auto">
          <a:xfrm>
            <a:off x="238125" y="2061147"/>
            <a:ext cx="2665413" cy="380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3" descr="Z:\平成３０年度\210：防災情報課\＠H29\00_写真\170528大垣市水防工法大会\一眼レフ撮影\DSC_0414.JPG"/>
          <p:cNvPicPr>
            <a:picLocks noChangeAspect="1" noChangeArrowheads="1"/>
          </p:cNvPicPr>
          <p:nvPr/>
        </p:nvPicPr>
        <p:blipFill>
          <a:blip r:embed="rId10">
            <a:extLst>
              <a:ext uri="{28A0092B-C50C-407E-A947-70E740481C1C}">
                <a14:useLocalDpi xmlns:a14="http://schemas.microsoft.com/office/drawing/2010/main" val="0"/>
              </a:ext>
            </a:extLst>
          </a:blip>
          <a:srcRect l="19305" t="45612" r="27599"/>
          <a:stretch>
            <a:fillRect/>
          </a:stretch>
        </p:blipFill>
        <p:spPr bwMode="auto">
          <a:xfrm>
            <a:off x="3028950" y="2061147"/>
            <a:ext cx="5588495" cy="380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9" name="テキスト ボックス 3"/>
          <p:cNvSpPr txBox="1">
            <a:spLocks noChangeArrowheads="1"/>
          </p:cNvSpPr>
          <p:nvPr/>
        </p:nvSpPr>
        <p:spPr bwMode="auto">
          <a:xfrm>
            <a:off x="3028950" y="5971944"/>
            <a:ext cx="274796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200" dirty="0">
                <a:latin typeface="HG丸ｺﾞｼｯｸM-PRO" panose="020F0600000000000000" pitchFamily="50" charset="-128"/>
                <a:ea typeface="HG丸ｺﾞｼｯｸM-PRO" panose="020F0600000000000000" pitchFamily="50" charset="-128"/>
              </a:rPr>
              <a:t>土のうをつみ上げた様子（口結び）</a:t>
            </a:r>
            <a:endParaRPr lang="en-US" altLang="ja-JP" sz="1200" dirty="0">
              <a:latin typeface="HG丸ｺﾞｼｯｸM-PRO" panose="020F0600000000000000" pitchFamily="50" charset="-128"/>
              <a:ea typeface="HG丸ｺﾞｼｯｸM-PRO" panose="020F0600000000000000" pitchFamily="50" charset="-128"/>
            </a:endParaRPr>
          </a:p>
        </p:txBody>
      </p:sp>
      <p:sp>
        <p:nvSpPr>
          <p:cNvPr id="11" name="テキスト ボックス 10"/>
          <p:cNvSpPr txBox="1"/>
          <p:nvPr/>
        </p:nvSpPr>
        <p:spPr>
          <a:xfrm>
            <a:off x="7654502" y="124152"/>
            <a:ext cx="1308113" cy="507831"/>
          </a:xfrm>
          <a:prstGeom prst="rect">
            <a:avLst/>
          </a:prstGeom>
          <a:noFill/>
          <a:ln>
            <a:solidFill>
              <a:schemeClr val="bg1"/>
            </a:solidFill>
          </a:ln>
        </p:spPr>
        <p:txBody>
          <a:bodyPr wrap="square" rtlCol="0">
            <a:spAutoFit/>
          </a:bodyPr>
          <a:lstStyle/>
          <a:p>
            <a:pPr algn="ctr"/>
            <a:r>
              <a:rPr lang="ja-JP" altLang="en-US" sz="2700" dirty="0">
                <a:solidFill>
                  <a:schemeClr val="bg1"/>
                </a:solidFill>
              </a:rPr>
              <a:t>資料２</a:t>
            </a:r>
            <a:endParaRPr lang="ja-JP" altLang="en-US" sz="2700" dirty="0">
              <a:solidFill>
                <a:schemeClr val="bg1"/>
              </a:solidFill>
              <a:latin typeface="+mj-ea"/>
              <a:ea typeface="+mj-ea"/>
            </a:endParaRPr>
          </a:p>
        </p:txBody>
      </p:sp>
      <p:sp>
        <p:nvSpPr>
          <p:cNvPr id="21" name="テキスト ボックス 3">
            <a:extLst>
              <a:ext uri="{FF2B5EF4-FFF2-40B4-BE49-F238E27FC236}">
                <a16:creationId xmlns:a16="http://schemas.microsoft.com/office/drawing/2014/main" id="{68FADA1D-FDBB-4ACD-A6C6-34AAD1521945}"/>
              </a:ext>
            </a:extLst>
          </p:cNvPr>
          <p:cNvSpPr txBox="1">
            <a:spLocks noChangeArrowheads="1"/>
          </p:cNvSpPr>
          <p:nvPr/>
        </p:nvSpPr>
        <p:spPr bwMode="auto">
          <a:xfrm>
            <a:off x="1411132" y="5860352"/>
            <a:ext cx="627752"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700" dirty="0">
                <a:latin typeface="HG丸ｺﾞｼｯｸM-PRO" panose="020F0600000000000000" pitchFamily="50" charset="-128"/>
                <a:ea typeface="HG丸ｺﾞｼｯｸM-PRO" panose="020F0600000000000000" pitchFamily="50" charset="-128"/>
              </a:rPr>
              <a:t>はんぶん</a:t>
            </a:r>
            <a:endParaRPr lang="en-US" altLang="ja-JP" sz="700" dirty="0">
              <a:latin typeface="HG丸ｺﾞｼｯｸM-PRO" panose="020F0600000000000000" pitchFamily="50" charset="-128"/>
              <a:ea typeface="HG丸ｺﾞｼｯｸM-PRO" panose="020F0600000000000000" pitchFamily="50" charset="-128"/>
            </a:endParaRPr>
          </a:p>
        </p:txBody>
      </p:sp>
      <p:sp>
        <p:nvSpPr>
          <p:cNvPr id="22" name="テキスト ボックス 3">
            <a:extLst>
              <a:ext uri="{FF2B5EF4-FFF2-40B4-BE49-F238E27FC236}">
                <a16:creationId xmlns:a16="http://schemas.microsoft.com/office/drawing/2014/main" id="{7651C531-5A4F-40C3-ADEF-E4844F0830BF}"/>
              </a:ext>
            </a:extLst>
          </p:cNvPr>
          <p:cNvSpPr txBox="1">
            <a:spLocks noChangeArrowheads="1"/>
          </p:cNvSpPr>
          <p:nvPr/>
        </p:nvSpPr>
        <p:spPr bwMode="auto">
          <a:xfrm>
            <a:off x="1285574" y="6149729"/>
            <a:ext cx="440891"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700" dirty="0">
                <a:latin typeface="HG丸ｺﾞｼｯｸM-PRO" panose="020F0600000000000000" pitchFamily="50" charset="-128"/>
                <a:ea typeface="HG丸ｺﾞｼｯｸM-PRO" panose="020F0600000000000000" pitchFamily="50" charset="-128"/>
              </a:rPr>
              <a:t>くち</a:t>
            </a:r>
            <a:endParaRPr lang="en-US" altLang="ja-JP" sz="700" dirty="0">
              <a:latin typeface="HG丸ｺﾞｼｯｸM-PRO" panose="020F0600000000000000" pitchFamily="50" charset="-128"/>
              <a:ea typeface="HG丸ｺﾞｼｯｸM-PRO" panose="020F0600000000000000" pitchFamily="50" charset="-128"/>
            </a:endParaRPr>
          </a:p>
        </p:txBody>
      </p:sp>
      <p:sp>
        <p:nvSpPr>
          <p:cNvPr id="23" name="テキスト ボックス 3">
            <a:extLst>
              <a:ext uri="{FF2B5EF4-FFF2-40B4-BE49-F238E27FC236}">
                <a16:creationId xmlns:a16="http://schemas.microsoft.com/office/drawing/2014/main" id="{A56E903C-5E23-45DC-B48D-332B42C25CC1}"/>
              </a:ext>
            </a:extLst>
          </p:cNvPr>
          <p:cNvSpPr txBox="1">
            <a:spLocks noChangeArrowheads="1"/>
          </p:cNvSpPr>
          <p:nvPr/>
        </p:nvSpPr>
        <p:spPr bwMode="auto">
          <a:xfrm>
            <a:off x="676275" y="6438948"/>
            <a:ext cx="398145"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700" dirty="0">
                <a:latin typeface="HG丸ｺﾞｼｯｸM-PRO" panose="020F0600000000000000" pitchFamily="50" charset="-128"/>
                <a:ea typeface="HG丸ｺﾞｼｯｸM-PRO" panose="020F0600000000000000" pitchFamily="50" charset="-128"/>
              </a:rPr>
              <a:t>つか</a:t>
            </a:r>
            <a:endParaRPr lang="en-US" altLang="ja-JP" sz="700" dirty="0">
              <a:latin typeface="HG丸ｺﾞｼｯｸM-PRO" panose="020F0600000000000000" pitchFamily="50" charset="-128"/>
              <a:ea typeface="HG丸ｺﾞｼｯｸM-PRO" panose="020F0600000000000000" pitchFamily="50" charset="-128"/>
            </a:endParaRPr>
          </a:p>
        </p:txBody>
      </p:sp>
      <p:sp>
        <p:nvSpPr>
          <p:cNvPr id="24" name="テキスト ボックス 3">
            <a:extLst>
              <a:ext uri="{FF2B5EF4-FFF2-40B4-BE49-F238E27FC236}">
                <a16:creationId xmlns:a16="http://schemas.microsoft.com/office/drawing/2014/main" id="{7DA20280-05E2-4599-9CE3-9CC824966134}"/>
              </a:ext>
            </a:extLst>
          </p:cNvPr>
          <p:cNvSpPr txBox="1">
            <a:spLocks noChangeArrowheads="1"/>
          </p:cNvSpPr>
          <p:nvPr/>
        </p:nvSpPr>
        <p:spPr bwMode="auto">
          <a:xfrm>
            <a:off x="4385637" y="5860352"/>
            <a:ext cx="627752"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700" dirty="0">
                <a:latin typeface="HG丸ｺﾞｼｯｸM-PRO" panose="020F0600000000000000" pitchFamily="50" charset="-128"/>
                <a:ea typeface="HG丸ｺﾞｼｯｸM-PRO" panose="020F0600000000000000" pitchFamily="50" charset="-128"/>
              </a:rPr>
              <a:t>ようす</a:t>
            </a:r>
            <a:endParaRPr lang="en-US" altLang="ja-JP" sz="700" dirty="0">
              <a:latin typeface="HG丸ｺﾞｼｯｸM-PRO" panose="020F0600000000000000" pitchFamily="50" charset="-128"/>
              <a:ea typeface="HG丸ｺﾞｼｯｸM-PRO" panose="020F0600000000000000" pitchFamily="50" charset="-128"/>
            </a:endParaRPr>
          </a:p>
        </p:txBody>
      </p:sp>
      <p:sp>
        <p:nvSpPr>
          <p:cNvPr id="25" name="テキスト ボックス 3">
            <a:extLst>
              <a:ext uri="{FF2B5EF4-FFF2-40B4-BE49-F238E27FC236}">
                <a16:creationId xmlns:a16="http://schemas.microsoft.com/office/drawing/2014/main" id="{67A3460F-0875-47C2-99D0-F37157F05736}"/>
              </a:ext>
            </a:extLst>
          </p:cNvPr>
          <p:cNvSpPr txBox="1">
            <a:spLocks noChangeArrowheads="1"/>
          </p:cNvSpPr>
          <p:nvPr/>
        </p:nvSpPr>
        <p:spPr bwMode="auto">
          <a:xfrm>
            <a:off x="4812670" y="5867972"/>
            <a:ext cx="627752"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700" dirty="0">
                <a:latin typeface="HG丸ｺﾞｼｯｸM-PRO" panose="020F0600000000000000" pitchFamily="50" charset="-128"/>
                <a:ea typeface="HG丸ｺﾞｼｯｸM-PRO" panose="020F0600000000000000" pitchFamily="50" charset="-128"/>
              </a:rPr>
              <a:t>くちむす</a:t>
            </a:r>
            <a:endParaRPr lang="en-US" altLang="ja-JP" sz="700" dirty="0">
              <a:latin typeface="HG丸ｺﾞｼｯｸM-PRO" panose="020F0600000000000000" pitchFamily="50" charset="-128"/>
              <a:ea typeface="HG丸ｺﾞｼｯｸM-PRO" panose="020F0600000000000000" pitchFamily="50" charset="-128"/>
            </a:endParaRPr>
          </a:p>
        </p:txBody>
      </p:sp>
    </p:spTree>
    <p:extLst>
      <p:ext uri="{BB962C8B-B14F-4D97-AF65-F5344CB8AC3E}">
        <p14:creationId xmlns:p14="http://schemas.microsoft.com/office/powerpoint/2010/main" val="42357251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オブジェクト 5"/>
          <p:cNvGraphicFramePr>
            <a:graphicFrameLocks noChangeAspect="1"/>
          </p:cNvGraphicFramePr>
          <p:nvPr>
            <p:extLst>
              <p:ext uri="{D42A27DB-BD31-4B8C-83A1-F6EECF244321}">
                <p14:modId xmlns:p14="http://schemas.microsoft.com/office/powerpoint/2010/main" val="1302431665"/>
              </p:ext>
            </p:extLst>
          </p:nvPr>
        </p:nvGraphicFramePr>
        <p:xfrm>
          <a:off x="4661430" y="6299729"/>
          <a:ext cx="4808537" cy="590550"/>
        </p:xfrm>
        <a:graphic>
          <a:graphicData uri="http://schemas.openxmlformats.org/presentationml/2006/ole">
            <mc:AlternateContent xmlns:mc="http://schemas.openxmlformats.org/markup-compatibility/2006">
              <mc:Choice xmlns:v="urn:schemas-microsoft-com:vml" Requires="v">
                <p:oleObj spid="_x0000_s3154" name="Document" r:id="rId3" imgW="4809334" imgH="590379" progId="Word.Document.12">
                  <p:embed/>
                </p:oleObj>
              </mc:Choice>
              <mc:Fallback>
                <p:oleObj name="Document" r:id="rId3" imgW="4809334" imgH="590379" progId="Word.Document.12">
                  <p:embed/>
                  <p:pic>
                    <p:nvPicPr>
                      <p:cNvPr id="0" name=""/>
                      <p:cNvPicPr/>
                      <p:nvPr/>
                    </p:nvPicPr>
                    <p:blipFill>
                      <a:blip r:embed="rId4"/>
                      <a:stretch>
                        <a:fillRect/>
                      </a:stretch>
                    </p:blipFill>
                    <p:spPr>
                      <a:xfrm>
                        <a:off x="4661430" y="6299729"/>
                        <a:ext cx="4808537" cy="590550"/>
                      </a:xfrm>
                      <a:prstGeom prst="rect">
                        <a:avLst/>
                      </a:prstGeom>
                    </p:spPr>
                  </p:pic>
                </p:oleObj>
              </mc:Fallback>
            </mc:AlternateContent>
          </a:graphicData>
        </a:graphic>
      </p:graphicFrame>
      <p:graphicFrame>
        <p:nvGraphicFramePr>
          <p:cNvPr id="2" name="オブジェクト 1"/>
          <p:cNvGraphicFramePr>
            <a:graphicFrameLocks noChangeAspect="1"/>
          </p:cNvGraphicFramePr>
          <p:nvPr>
            <p:extLst>
              <p:ext uri="{D42A27DB-BD31-4B8C-83A1-F6EECF244321}">
                <p14:modId xmlns:p14="http://schemas.microsoft.com/office/powerpoint/2010/main" val="188633800"/>
              </p:ext>
            </p:extLst>
          </p:nvPr>
        </p:nvGraphicFramePr>
        <p:xfrm>
          <a:off x="712788" y="1185863"/>
          <a:ext cx="8632825" cy="904875"/>
        </p:xfrm>
        <a:graphic>
          <a:graphicData uri="http://schemas.openxmlformats.org/presentationml/2006/ole">
            <mc:AlternateContent xmlns:mc="http://schemas.openxmlformats.org/markup-compatibility/2006">
              <mc:Choice xmlns:v="urn:schemas-microsoft-com:vml" Requires="v">
                <p:oleObj spid="_x0000_s3155" name="Document" r:id="rId5" imgW="8729916" imgH="920398" progId="Word.Document.12">
                  <p:embed/>
                </p:oleObj>
              </mc:Choice>
              <mc:Fallback>
                <p:oleObj name="Document" r:id="rId5" imgW="8729916" imgH="920398" progId="Word.Document.12">
                  <p:embed/>
                  <p:pic>
                    <p:nvPicPr>
                      <p:cNvPr id="0" name=""/>
                      <p:cNvPicPr/>
                      <p:nvPr/>
                    </p:nvPicPr>
                    <p:blipFill>
                      <a:blip r:embed="rId6"/>
                      <a:stretch>
                        <a:fillRect/>
                      </a:stretch>
                    </p:blipFill>
                    <p:spPr>
                      <a:xfrm>
                        <a:off x="712788" y="1185863"/>
                        <a:ext cx="8632825" cy="904875"/>
                      </a:xfrm>
                      <a:prstGeom prst="rect">
                        <a:avLst/>
                      </a:prstGeom>
                    </p:spPr>
                  </p:pic>
                </p:oleObj>
              </mc:Fallback>
            </mc:AlternateContent>
          </a:graphicData>
        </a:graphic>
      </p:graphicFrame>
      <p:sp>
        <p:nvSpPr>
          <p:cNvPr id="4" name="正方形/長方形 3"/>
          <p:cNvSpPr/>
          <p:nvPr/>
        </p:nvSpPr>
        <p:spPr>
          <a:xfrm>
            <a:off x="0" y="0"/>
            <a:ext cx="9144000" cy="685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ja-JP" altLang="en-US" sz="1350"/>
          </a:p>
        </p:txBody>
      </p:sp>
      <p:pic>
        <p:nvPicPr>
          <p:cNvPr id="3079" name="Picture 3" descr="Z:\平成３０年度\150：調査課\1.長良川（左岸）41.0kp\DSCN5348.JPG"/>
          <p:cNvPicPr>
            <a:picLocks noChangeAspect="1" noChangeArrowheads="1"/>
          </p:cNvPicPr>
          <p:nvPr/>
        </p:nvPicPr>
        <p:blipFill>
          <a:blip r:embed="rId7">
            <a:extLst>
              <a:ext uri="{28A0092B-C50C-407E-A947-70E740481C1C}">
                <a14:useLocalDpi xmlns:a14="http://schemas.microsoft.com/office/drawing/2010/main" val="0"/>
              </a:ext>
            </a:extLst>
          </a:blip>
          <a:srcRect l="1494" t="1711" r="290" b="29973"/>
          <a:stretch>
            <a:fillRect/>
          </a:stretch>
        </p:blipFill>
        <p:spPr bwMode="auto">
          <a:xfrm>
            <a:off x="238125" y="2135188"/>
            <a:ext cx="4891088" cy="332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0" name="Picture 67" descr="I:\H29木曽上\写真\180708台風7号\長良川49.0k漏水箇所\DSCN3094.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92638" y="3005138"/>
            <a:ext cx="4456112" cy="333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 name="オブジェクト 9"/>
          <p:cNvGraphicFramePr>
            <a:graphicFrameLocks noChangeAspect="1"/>
          </p:cNvGraphicFramePr>
          <p:nvPr>
            <p:extLst>
              <p:ext uri="{D42A27DB-BD31-4B8C-83A1-F6EECF244321}">
                <p14:modId xmlns:p14="http://schemas.microsoft.com/office/powerpoint/2010/main" val="851570031"/>
              </p:ext>
            </p:extLst>
          </p:nvPr>
        </p:nvGraphicFramePr>
        <p:xfrm>
          <a:off x="2316163" y="12943"/>
          <a:ext cx="4511675" cy="687388"/>
        </p:xfrm>
        <a:graphic>
          <a:graphicData uri="http://schemas.openxmlformats.org/presentationml/2006/ole">
            <mc:AlternateContent xmlns:mc="http://schemas.openxmlformats.org/markup-compatibility/2006">
              <mc:Choice xmlns:v="urn:schemas-microsoft-com:vml" Requires="v">
                <p:oleObj spid="_x0000_s3156" name="文書" r:id="rId9" imgW="4513889" imgH="692361" progId="Word.Document.12">
                  <p:embed/>
                </p:oleObj>
              </mc:Choice>
              <mc:Fallback>
                <p:oleObj name="文書" r:id="rId9" imgW="4513889" imgH="692361" progId="Word.Document.12">
                  <p:embed/>
                  <p:pic>
                    <p:nvPicPr>
                      <p:cNvPr id="0" name=""/>
                      <p:cNvPicPr/>
                      <p:nvPr/>
                    </p:nvPicPr>
                    <p:blipFill>
                      <a:blip r:embed="rId10"/>
                      <a:stretch>
                        <a:fillRect/>
                      </a:stretch>
                    </p:blipFill>
                    <p:spPr>
                      <a:xfrm>
                        <a:off x="2316163" y="12943"/>
                        <a:ext cx="4511675" cy="687388"/>
                      </a:xfrm>
                      <a:prstGeom prst="rect">
                        <a:avLst/>
                      </a:prstGeom>
                    </p:spPr>
                  </p:pic>
                </p:oleObj>
              </mc:Fallback>
            </mc:AlternateContent>
          </a:graphicData>
        </a:graphic>
      </p:graphicFrame>
      <p:graphicFrame>
        <p:nvGraphicFramePr>
          <p:cNvPr id="13" name="オブジェクト 12"/>
          <p:cNvGraphicFramePr>
            <a:graphicFrameLocks noChangeAspect="1"/>
          </p:cNvGraphicFramePr>
          <p:nvPr>
            <p:extLst>
              <p:ext uri="{D42A27DB-BD31-4B8C-83A1-F6EECF244321}">
                <p14:modId xmlns:p14="http://schemas.microsoft.com/office/powerpoint/2010/main" val="136022967"/>
              </p:ext>
            </p:extLst>
          </p:nvPr>
        </p:nvGraphicFramePr>
        <p:xfrm>
          <a:off x="250825" y="622300"/>
          <a:ext cx="4492625" cy="684213"/>
        </p:xfrm>
        <a:graphic>
          <a:graphicData uri="http://schemas.openxmlformats.org/presentationml/2006/ole">
            <mc:AlternateContent xmlns:mc="http://schemas.openxmlformats.org/markup-compatibility/2006">
              <mc:Choice xmlns:v="urn:schemas-microsoft-com:vml" Requires="v">
                <p:oleObj spid="_x0000_s3157" name="Document" r:id="rId11" imgW="4540889" imgH="698375" progId="Word.Document.12">
                  <p:embed/>
                </p:oleObj>
              </mc:Choice>
              <mc:Fallback>
                <p:oleObj name="Document" r:id="rId11" imgW="4540889" imgH="698375" progId="Word.Document.12">
                  <p:embed/>
                  <p:pic>
                    <p:nvPicPr>
                      <p:cNvPr id="0" name=""/>
                      <p:cNvPicPr/>
                      <p:nvPr/>
                    </p:nvPicPr>
                    <p:blipFill>
                      <a:blip r:embed="rId12"/>
                      <a:stretch>
                        <a:fillRect/>
                      </a:stretch>
                    </p:blipFill>
                    <p:spPr>
                      <a:xfrm>
                        <a:off x="250825" y="622300"/>
                        <a:ext cx="4492625" cy="684213"/>
                      </a:xfrm>
                      <a:prstGeom prst="rect">
                        <a:avLst/>
                      </a:prstGeom>
                    </p:spPr>
                  </p:pic>
                </p:oleObj>
              </mc:Fallback>
            </mc:AlternateContent>
          </a:graphicData>
        </a:graphic>
      </p:graphicFrame>
      <p:graphicFrame>
        <p:nvGraphicFramePr>
          <p:cNvPr id="3" name="オブジェクト 2"/>
          <p:cNvGraphicFramePr>
            <a:graphicFrameLocks noChangeAspect="1"/>
          </p:cNvGraphicFramePr>
          <p:nvPr>
            <p:extLst>
              <p:ext uri="{D42A27DB-BD31-4B8C-83A1-F6EECF244321}">
                <p14:modId xmlns:p14="http://schemas.microsoft.com/office/powerpoint/2010/main" val="1423445342"/>
              </p:ext>
            </p:extLst>
          </p:nvPr>
        </p:nvGraphicFramePr>
        <p:xfrm>
          <a:off x="250825" y="5616575"/>
          <a:ext cx="3989388" cy="844550"/>
        </p:xfrm>
        <a:graphic>
          <a:graphicData uri="http://schemas.openxmlformats.org/presentationml/2006/ole">
            <mc:AlternateContent xmlns:mc="http://schemas.openxmlformats.org/markup-compatibility/2006">
              <mc:Choice xmlns:v="urn:schemas-microsoft-com:vml" Requires="v">
                <p:oleObj spid="_x0000_s3158" name="Document" r:id="rId13" imgW="4036386" imgH="863609" progId="Word.Document.12">
                  <p:embed/>
                </p:oleObj>
              </mc:Choice>
              <mc:Fallback>
                <p:oleObj name="Document" r:id="rId13" imgW="4036386" imgH="863609" progId="Word.Document.12">
                  <p:embed/>
                  <p:pic>
                    <p:nvPicPr>
                      <p:cNvPr id="0" name=""/>
                      <p:cNvPicPr/>
                      <p:nvPr/>
                    </p:nvPicPr>
                    <p:blipFill>
                      <a:blip r:embed="rId14"/>
                      <a:stretch>
                        <a:fillRect/>
                      </a:stretch>
                    </p:blipFill>
                    <p:spPr>
                      <a:xfrm>
                        <a:off x="250825" y="5616575"/>
                        <a:ext cx="3989388" cy="844550"/>
                      </a:xfrm>
                      <a:prstGeom prst="rect">
                        <a:avLst/>
                      </a:prstGeom>
                    </p:spPr>
                  </p:pic>
                </p:oleObj>
              </mc:Fallback>
            </mc:AlternateContent>
          </a:graphicData>
        </a:graphic>
      </p:graphicFrame>
      <p:sp>
        <p:nvSpPr>
          <p:cNvPr id="11" name="テキスト ボックス 10"/>
          <p:cNvSpPr txBox="1"/>
          <p:nvPr/>
        </p:nvSpPr>
        <p:spPr>
          <a:xfrm>
            <a:off x="7654502" y="124152"/>
            <a:ext cx="1308113" cy="507831"/>
          </a:xfrm>
          <a:prstGeom prst="rect">
            <a:avLst/>
          </a:prstGeom>
          <a:noFill/>
          <a:ln>
            <a:solidFill>
              <a:schemeClr val="bg1"/>
            </a:solidFill>
          </a:ln>
        </p:spPr>
        <p:txBody>
          <a:bodyPr wrap="square" rtlCol="0">
            <a:spAutoFit/>
          </a:bodyPr>
          <a:lstStyle/>
          <a:p>
            <a:pPr algn="ctr"/>
            <a:r>
              <a:rPr lang="ja-JP" altLang="en-US" sz="2700" dirty="0">
                <a:solidFill>
                  <a:schemeClr val="bg1"/>
                </a:solidFill>
              </a:rPr>
              <a:t>資料３</a:t>
            </a:r>
            <a:endParaRPr lang="ja-JP" altLang="en-US" sz="2700" dirty="0">
              <a:solidFill>
                <a:schemeClr val="bg1"/>
              </a:solidFill>
              <a:latin typeface="+mj-ea"/>
              <a:ea typeface="+mj-ea"/>
            </a:endParaRPr>
          </a:p>
        </p:txBody>
      </p:sp>
    </p:spTree>
    <p:extLst>
      <p:ext uri="{BB962C8B-B14F-4D97-AF65-F5344CB8AC3E}">
        <p14:creationId xmlns:p14="http://schemas.microsoft.com/office/powerpoint/2010/main" val="7962421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685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ja-JP" altLang="en-US" sz="1350"/>
          </a:p>
        </p:txBody>
      </p:sp>
      <p:sp>
        <p:nvSpPr>
          <p:cNvPr id="5" name="テキスト ボックス 4"/>
          <p:cNvSpPr txBox="1"/>
          <p:nvPr/>
        </p:nvSpPr>
        <p:spPr>
          <a:xfrm>
            <a:off x="6350" y="155085"/>
            <a:ext cx="9137650" cy="508000"/>
          </a:xfrm>
          <a:prstGeom prst="rect">
            <a:avLst/>
          </a:prstGeom>
          <a:noFill/>
        </p:spPr>
        <p:txBody>
          <a:bodyPr>
            <a:spAutoFit/>
          </a:bodyPr>
          <a:lstStyle/>
          <a:p>
            <a:pPr algn="ctr" eaLnBrk="1" fontAlgn="auto" hangingPunct="1">
              <a:spcBef>
                <a:spcPts val="0"/>
              </a:spcBef>
              <a:spcAft>
                <a:spcPts val="0"/>
              </a:spcAft>
              <a:defRPr/>
            </a:pPr>
            <a:r>
              <a:rPr lang="ja-JP" altLang="en-US" sz="2700" dirty="0">
                <a:latin typeface="+mn-lt"/>
                <a:ea typeface="+mn-ea"/>
              </a:rPr>
              <a:t>　</a:t>
            </a:r>
            <a:r>
              <a:rPr lang="ja-JP" altLang="en-US" sz="2700" dirty="0">
                <a:solidFill>
                  <a:schemeClr val="bg1"/>
                </a:solidFill>
                <a:latin typeface="+mn-lt"/>
                <a:ea typeface="+mn-ea"/>
              </a:rPr>
              <a:t>地域の安全を守る人たち</a:t>
            </a:r>
            <a:endParaRPr lang="ja-JP" altLang="en-US" sz="2700" dirty="0">
              <a:solidFill>
                <a:schemeClr val="bg1"/>
              </a:solidFill>
              <a:latin typeface="+mj-ea"/>
              <a:ea typeface="+mn-ea"/>
            </a:endParaRPr>
          </a:p>
        </p:txBody>
      </p:sp>
      <p:pic>
        <p:nvPicPr>
          <p:cNvPr id="3078" name="図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8613" y="1437741"/>
            <a:ext cx="1703387"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9453" y="1558103"/>
            <a:ext cx="2465387" cy="17287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 name="フリーフォーム 14"/>
          <p:cNvSpPr/>
          <p:nvPr/>
        </p:nvSpPr>
        <p:spPr>
          <a:xfrm>
            <a:off x="1762886" y="1399343"/>
            <a:ext cx="7118648" cy="5088905"/>
          </a:xfrm>
          <a:custGeom>
            <a:avLst/>
            <a:gdLst>
              <a:gd name="connsiteX0" fmla="*/ 675323 w 7287981"/>
              <a:gd name="connsiteY0" fmla="*/ 0 h 5231269"/>
              <a:gd name="connsiteX1" fmla="*/ 6881773 w 7287981"/>
              <a:gd name="connsiteY1" fmla="*/ 0 h 5231269"/>
              <a:gd name="connsiteX2" fmla="*/ 7287981 w 7287981"/>
              <a:gd name="connsiteY2" fmla="*/ 406208 h 5231269"/>
              <a:gd name="connsiteX3" fmla="*/ 7287981 w 7287981"/>
              <a:gd name="connsiteY3" fmla="*/ 4825061 h 5231269"/>
              <a:gd name="connsiteX4" fmla="*/ 6881773 w 7287981"/>
              <a:gd name="connsiteY4" fmla="*/ 5231269 h 5231269"/>
              <a:gd name="connsiteX5" fmla="*/ 675323 w 7287981"/>
              <a:gd name="connsiteY5" fmla="*/ 5231269 h 5231269"/>
              <a:gd name="connsiteX6" fmla="*/ 269115 w 7287981"/>
              <a:gd name="connsiteY6" fmla="*/ 4825061 h 5231269"/>
              <a:gd name="connsiteX7" fmla="*/ 269115 w 7287981"/>
              <a:gd name="connsiteY7" fmla="*/ 1739974 h 5231269"/>
              <a:gd name="connsiteX8" fmla="*/ 0 w 7287981"/>
              <a:gd name="connsiteY8" fmla="*/ 866626 h 5231269"/>
              <a:gd name="connsiteX9" fmla="*/ 269115 w 7287981"/>
              <a:gd name="connsiteY9" fmla="*/ 1097611 h 5231269"/>
              <a:gd name="connsiteX10" fmla="*/ 269115 w 7287981"/>
              <a:gd name="connsiteY10" fmla="*/ 406208 h 5231269"/>
              <a:gd name="connsiteX11" fmla="*/ 675323 w 7287981"/>
              <a:gd name="connsiteY11" fmla="*/ 0 h 5231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287981" h="5231269">
                <a:moveTo>
                  <a:pt x="675323" y="0"/>
                </a:moveTo>
                <a:lnTo>
                  <a:pt x="6881773" y="0"/>
                </a:lnTo>
                <a:cubicBezTo>
                  <a:pt x="7106115" y="0"/>
                  <a:pt x="7287981" y="181866"/>
                  <a:pt x="7287981" y="406208"/>
                </a:cubicBezTo>
                <a:lnTo>
                  <a:pt x="7287981" y="4825061"/>
                </a:lnTo>
                <a:cubicBezTo>
                  <a:pt x="7287981" y="5049403"/>
                  <a:pt x="7106115" y="5231269"/>
                  <a:pt x="6881773" y="5231269"/>
                </a:cubicBezTo>
                <a:lnTo>
                  <a:pt x="675323" y="5231269"/>
                </a:lnTo>
                <a:cubicBezTo>
                  <a:pt x="450981" y="5231269"/>
                  <a:pt x="269115" y="5049403"/>
                  <a:pt x="269115" y="4825061"/>
                </a:cubicBezTo>
                <a:lnTo>
                  <a:pt x="269115" y="1739974"/>
                </a:lnTo>
                <a:lnTo>
                  <a:pt x="0" y="866626"/>
                </a:lnTo>
                <a:lnTo>
                  <a:pt x="269115" y="1097611"/>
                </a:lnTo>
                <a:lnTo>
                  <a:pt x="269115" y="406208"/>
                </a:lnTo>
                <a:cubicBezTo>
                  <a:pt x="269115" y="181866"/>
                  <a:pt x="450981" y="0"/>
                  <a:pt x="675323" y="0"/>
                </a:cubicBezTo>
                <a:close/>
              </a:path>
            </a:pathLst>
          </a:custGeom>
          <a:noFill/>
          <a:ln>
            <a:solidFill>
              <a:srgbClr val="4171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10" name="オブジェクト 9"/>
          <p:cNvGraphicFramePr>
            <a:graphicFrameLocks noChangeAspect="1"/>
          </p:cNvGraphicFramePr>
          <p:nvPr>
            <p:extLst>
              <p:ext uri="{D42A27DB-BD31-4B8C-83A1-F6EECF244321}">
                <p14:modId xmlns:p14="http://schemas.microsoft.com/office/powerpoint/2010/main" val="2018009247"/>
              </p:ext>
            </p:extLst>
          </p:nvPr>
        </p:nvGraphicFramePr>
        <p:xfrm>
          <a:off x="2484438" y="1440815"/>
          <a:ext cx="3519487" cy="2330450"/>
        </p:xfrm>
        <a:graphic>
          <a:graphicData uri="http://schemas.openxmlformats.org/presentationml/2006/ole">
            <mc:AlternateContent xmlns:mc="http://schemas.openxmlformats.org/markup-compatibility/2006">
              <mc:Choice xmlns:v="urn:schemas-microsoft-com:vml" Requires="v">
                <p:oleObj spid="_x0000_s4178" name="Document" r:id="rId5" imgW="3520368" imgH="2335237" progId="Word.Document.12">
                  <p:embed/>
                </p:oleObj>
              </mc:Choice>
              <mc:Fallback>
                <p:oleObj name="Document" r:id="rId5" imgW="3520368" imgH="2335237" progId="Word.Document.12">
                  <p:embed/>
                  <p:pic>
                    <p:nvPicPr>
                      <p:cNvPr id="0" name=""/>
                      <p:cNvPicPr/>
                      <p:nvPr/>
                    </p:nvPicPr>
                    <p:blipFill>
                      <a:blip r:embed="rId6"/>
                      <a:stretch>
                        <a:fillRect/>
                      </a:stretch>
                    </p:blipFill>
                    <p:spPr>
                      <a:xfrm>
                        <a:off x="2484438" y="1440815"/>
                        <a:ext cx="3519487" cy="2330450"/>
                      </a:xfrm>
                      <a:prstGeom prst="rect">
                        <a:avLst/>
                      </a:prstGeom>
                    </p:spPr>
                  </p:pic>
                </p:oleObj>
              </mc:Fallback>
            </mc:AlternateContent>
          </a:graphicData>
        </a:graphic>
      </p:graphicFrame>
      <p:graphicFrame>
        <p:nvGraphicFramePr>
          <p:cNvPr id="12" name="オブジェクト 11"/>
          <p:cNvGraphicFramePr>
            <a:graphicFrameLocks noChangeAspect="1"/>
          </p:cNvGraphicFramePr>
          <p:nvPr>
            <p:extLst>
              <p:ext uri="{D42A27DB-BD31-4B8C-83A1-F6EECF244321}">
                <p14:modId xmlns:p14="http://schemas.microsoft.com/office/powerpoint/2010/main" val="2670720774"/>
              </p:ext>
            </p:extLst>
          </p:nvPr>
        </p:nvGraphicFramePr>
        <p:xfrm>
          <a:off x="2435225" y="3762375"/>
          <a:ext cx="6197600" cy="2724150"/>
        </p:xfrm>
        <a:graphic>
          <a:graphicData uri="http://schemas.openxmlformats.org/presentationml/2006/ole">
            <mc:AlternateContent xmlns:mc="http://schemas.openxmlformats.org/markup-compatibility/2006">
              <mc:Choice xmlns:v="urn:schemas-microsoft-com:vml" Requires="v">
                <p:oleObj spid="_x0000_s4179" name="Document" r:id="rId7" imgW="6219140" imgH="2741826" progId="Word.Document.12">
                  <p:embed/>
                </p:oleObj>
              </mc:Choice>
              <mc:Fallback>
                <p:oleObj name="Document" r:id="rId7" imgW="6219140" imgH="2741826" progId="Word.Document.12">
                  <p:embed/>
                  <p:pic>
                    <p:nvPicPr>
                      <p:cNvPr id="0" name=""/>
                      <p:cNvPicPr/>
                      <p:nvPr/>
                    </p:nvPicPr>
                    <p:blipFill>
                      <a:blip r:embed="rId8"/>
                      <a:stretch>
                        <a:fillRect/>
                      </a:stretch>
                    </p:blipFill>
                    <p:spPr>
                      <a:xfrm>
                        <a:off x="2435225" y="3762375"/>
                        <a:ext cx="6197600" cy="2724150"/>
                      </a:xfrm>
                      <a:prstGeom prst="rect">
                        <a:avLst/>
                      </a:prstGeom>
                    </p:spPr>
                  </p:pic>
                </p:oleObj>
              </mc:Fallback>
            </mc:AlternateContent>
          </a:graphicData>
        </a:graphic>
      </p:graphicFrame>
      <p:graphicFrame>
        <p:nvGraphicFramePr>
          <p:cNvPr id="13" name="オブジェクト 12"/>
          <p:cNvGraphicFramePr>
            <a:graphicFrameLocks noChangeAspect="1"/>
          </p:cNvGraphicFramePr>
          <p:nvPr/>
        </p:nvGraphicFramePr>
        <p:xfrm>
          <a:off x="244475" y="615950"/>
          <a:ext cx="4525963" cy="687388"/>
        </p:xfrm>
        <a:graphic>
          <a:graphicData uri="http://schemas.openxmlformats.org/presentationml/2006/ole">
            <mc:AlternateContent xmlns:mc="http://schemas.openxmlformats.org/markup-compatibility/2006">
              <mc:Choice xmlns:v="urn:schemas-microsoft-com:vml" Requires="v">
                <p:oleObj spid="_x0000_s4180" name="文書" r:id="rId9" imgW="4541642" imgH="698859" progId="Word.Document.12">
                  <p:embed/>
                </p:oleObj>
              </mc:Choice>
              <mc:Fallback>
                <p:oleObj name="文書" r:id="rId9" imgW="4541642" imgH="698859" progId="Word.Document.12">
                  <p:embed/>
                  <p:pic>
                    <p:nvPicPr>
                      <p:cNvPr id="0" name=""/>
                      <p:cNvPicPr/>
                      <p:nvPr/>
                    </p:nvPicPr>
                    <p:blipFill>
                      <a:blip r:embed="rId10"/>
                      <a:stretch>
                        <a:fillRect/>
                      </a:stretch>
                    </p:blipFill>
                    <p:spPr>
                      <a:xfrm>
                        <a:off x="244475" y="615950"/>
                        <a:ext cx="4525963" cy="687388"/>
                      </a:xfrm>
                      <a:prstGeom prst="rect">
                        <a:avLst/>
                      </a:prstGeom>
                    </p:spPr>
                  </p:pic>
                </p:oleObj>
              </mc:Fallback>
            </mc:AlternateContent>
          </a:graphicData>
        </a:graphic>
      </p:graphicFrame>
      <p:graphicFrame>
        <p:nvGraphicFramePr>
          <p:cNvPr id="2" name="オブジェクト 1"/>
          <p:cNvGraphicFramePr>
            <a:graphicFrameLocks noChangeAspect="1"/>
          </p:cNvGraphicFramePr>
          <p:nvPr/>
        </p:nvGraphicFramePr>
        <p:xfrm>
          <a:off x="461229" y="3096625"/>
          <a:ext cx="1430337" cy="460375"/>
        </p:xfrm>
        <a:graphic>
          <a:graphicData uri="http://schemas.openxmlformats.org/presentationml/2006/ole">
            <mc:AlternateContent xmlns:mc="http://schemas.openxmlformats.org/markup-compatibility/2006">
              <mc:Choice xmlns:v="urn:schemas-microsoft-com:vml" Requires="v">
                <p:oleObj spid="_x0000_s4181" name="文書" r:id="rId11" imgW="1443383" imgH="463499" progId="Word.Document.12">
                  <p:embed/>
                </p:oleObj>
              </mc:Choice>
              <mc:Fallback>
                <p:oleObj name="文書" r:id="rId11" imgW="1443383" imgH="463499" progId="Word.Document.12">
                  <p:embed/>
                  <p:pic>
                    <p:nvPicPr>
                      <p:cNvPr id="0" name=""/>
                      <p:cNvPicPr/>
                      <p:nvPr/>
                    </p:nvPicPr>
                    <p:blipFill>
                      <a:blip r:embed="rId12"/>
                      <a:stretch>
                        <a:fillRect/>
                      </a:stretch>
                    </p:blipFill>
                    <p:spPr>
                      <a:xfrm>
                        <a:off x="461229" y="3096625"/>
                        <a:ext cx="1430337" cy="460375"/>
                      </a:xfrm>
                      <a:prstGeom prst="rect">
                        <a:avLst/>
                      </a:prstGeom>
                    </p:spPr>
                  </p:pic>
                </p:oleObj>
              </mc:Fallback>
            </mc:AlternateContent>
          </a:graphicData>
        </a:graphic>
      </p:graphicFrame>
      <p:graphicFrame>
        <p:nvGraphicFramePr>
          <p:cNvPr id="6" name="オブジェクト 5"/>
          <p:cNvGraphicFramePr>
            <a:graphicFrameLocks noChangeAspect="1"/>
          </p:cNvGraphicFramePr>
          <p:nvPr>
            <p:extLst>
              <p:ext uri="{D42A27DB-BD31-4B8C-83A1-F6EECF244321}">
                <p14:modId xmlns:p14="http://schemas.microsoft.com/office/powerpoint/2010/main" val="3744235487"/>
              </p:ext>
            </p:extLst>
          </p:nvPr>
        </p:nvGraphicFramePr>
        <p:xfrm>
          <a:off x="5732102" y="3219155"/>
          <a:ext cx="3240088" cy="452437"/>
        </p:xfrm>
        <a:graphic>
          <a:graphicData uri="http://schemas.openxmlformats.org/presentationml/2006/ole">
            <mc:AlternateContent xmlns:mc="http://schemas.openxmlformats.org/markup-compatibility/2006">
              <mc:Choice xmlns:v="urn:schemas-microsoft-com:vml" Requires="v">
                <p:oleObj spid="_x0000_s4182" name="Document" r:id="rId13" imgW="3248685" imgH="458624" progId="Word.Document.12">
                  <p:embed/>
                </p:oleObj>
              </mc:Choice>
              <mc:Fallback>
                <p:oleObj name="Document" r:id="rId13" imgW="3248685" imgH="458624" progId="Word.Document.12">
                  <p:embed/>
                  <p:pic>
                    <p:nvPicPr>
                      <p:cNvPr id="0" name=""/>
                      <p:cNvPicPr/>
                      <p:nvPr/>
                    </p:nvPicPr>
                    <p:blipFill>
                      <a:blip r:embed="rId14"/>
                      <a:stretch>
                        <a:fillRect/>
                      </a:stretch>
                    </p:blipFill>
                    <p:spPr>
                      <a:xfrm>
                        <a:off x="5732102" y="3219155"/>
                        <a:ext cx="3240088" cy="452437"/>
                      </a:xfrm>
                      <a:prstGeom prst="rect">
                        <a:avLst/>
                      </a:prstGeom>
                    </p:spPr>
                  </p:pic>
                </p:oleObj>
              </mc:Fallback>
            </mc:AlternateContent>
          </a:graphicData>
        </a:graphic>
      </p:graphicFrame>
      <p:sp>
        <p:nvSpPr>
          <p:cNvPr id="14" name="テキスト ボックス 13"/>
          <p:cNvSpPr txBox="1"/>
          <p:nvPr/>
        </p:nvSpPr>
        <p:spPr>
          <a:xfrm>
            <a:off x="7654502" y="88984"/>
            <a:ext cx="1308113" cy="507831"/>
          </a:xfrm>
          <a:prstGeom prst="rect">
            <a:avLst/>
          </a:prstGeom>
          <a:noFill/>
          <a:ln>
            <a:solidFill>
              <a:schemeClr val="bg1"/>
            </a:solidFill>
          </a:ln>
        </p:spPr>
        <p:txBody>
          <a:bodyPr wrap="square" rtlCol="0">
            <a:spAutoFit/>
          </a:bodyPr>
          <a:lstStyle/>
          <a:p>
            <a:pPr algn="ctr"/>
            <a:r>
              <a:rPr lang="ja-JP" altLang="en-US" sz="2700" dirty="0">
                <a:solidFill>
                  <a:schemeClr val="bg1"/>
                </a:solidFill>
              </a:rPr>
              <a:t>資料４</a:t>
            </a:r>
            <a:endParaRPr lang="ja-JP" altLang="en-US" sz="2700" dirty="0">
              <a:solidFill>
                <a:schemeClr val="bg1"/>
              </a:solidFill>
              <a:latin typeface="+mj-ea"/>
              <a:ea typeface="+mj-ea"/>
            </a:endParaRPr>
          </a:p>
        </p:txBody>
      </p:sp>
      <p:sp>
        <p:nvSpPr>
          <p:cNvPr id="7" name="テキスト ボックス 6">
            <a:extLst>
              <a:ext uri="{FF2B5EF4-FFF2-40B4-BE49-F238E27FC236}">
                <a16:creationId xmlns:a16="http://schemas.microsoft.com/office/drawing/2014/main" id="{D45C47C8-2F85-485F-8311-42F6F7AC46CF}"/>
              </a:ext>
            </a:extLst>
          </p:cNvPr>
          <p:cNvSpPr txBox="1"/>
          <p:nvPr/>
        </p:nvSpPr>
        <p:spPr>
          <a:xfrm>
            <a:off x="5057116" y="6554924"/>
            <a:ext cx="4086884" cy="246221"/>
          </a:xfrm>
          <a:prstGeom prst="rect">
            <a:avLst/>
          </a:prstGeom>
          <a:noFill/>
        </p:spPr>
        <p:txBody>
          <a:bodyPr wrap="square" rtlCol="0">
            <a:spAutoFit/>
          </a:bodyPr>
          <a:lstStyle/>
          <a:p>
            <a:r>
              <a:rPr kumimoji="1" lang="en-US" altLang="ja-JP" sz="1000" dirty="0"/>
              <a:t>※</a:t>
            </a:r>
            <a:r>
              <a:rPr kumimoji="1" lang="ja-JP" altLang="en-US" sz="1000" dirty="0"/>
              <a:t>「避難勧告」は令和</a:t>
            </a:r>
            <a:r>
              <a:rPr kumimoji="1" lang="en-US" altLang="ja-JP" sz="1000" dirty="0"/>
              <a:t>3</a:t>
            </a:r>
            <a:r>
              <a:rPr kumimoji="1" lang="ja-JP" altLang="en-US" sz="1000" dirty="0"/>
              <a:t>年</a:t>
            </a:r>
            <a:r>
              <a:rPr kumimoji="1" lang="en-US" altLang="ja-JP" sz="1000" dirty="0"/>
              <a:t>5</a:t>
            </a:r>
            <a:r>
              <a:rPr kumimoji="1" lang="ja-JP" altLang="en-US" sz="1000" dirty="0"/>
              <a:t>月</a:t>
            </a:r>
            <a:r>
              <a:rPr lang="en-US" altLang="ja-JP" sz="1000" dirty="0"/>
              <a:t>20</a:t>
            </a:r>
            <a:r>
              <a:rPr lang="ja-JP" altLang="en-US" sz="1000" dirty="0"/>
              <a:t>日から「避難指示」に一本化されました。</a:t>
            </a:r>
            <a:endParaRPr kumimoji="1" lang="ja-JP" altLang="en-US" sz="1000" dirty="0"/>
          </a:p>
        </p:txBody>
      </p:sp>
      <p:sp>
        <p:nvSpPr>
          <p:cNvPr id="16" name="テキスト ボックス 3">
            <a:extLst>
              <a:ext uri="{FF2B5EF4-FFF2-40B4-BE49-F238E27FC236}">
                <a16:creationId xmlns:a16="http://schemas.microsoft.com/office/drawing/2014/main" id="{F3F54BBC-3CBE-4DDE-B1A0-2563BB8F78A2}"/>
              </a:ext>
            </a:extLst>
          </p:cNvPr>
          <p:cNvSpPr txBox="1">
            <a:spLocks noChangeArrowheads="1"/>
          </p:cNvSpPr>
          <p:nvPr/>
        </p:nvSpPr>
        <p:spPr bwMode="auto">
          <a:xfrm>
            <a:off x="1432853" y="666120"/>
            <a:ext cx="427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100" b="1" dirty="0">
                <a:latin typeface="HG丸ｺﾞｼｯｸM-PRO" panose="020F0600000000000000" pitchFamily="50" charset="-128"/>
                <a:ea typeface="HG丸ｺﾞｼｯｸM-PRO" panose="020F0600000000000000" pitchFamily="50" charset="-128"/>
              </a:rPr>
              <a:t>と</a:t>
            </a:r>
            <a:endParaRPr lang="en-US" altLang="ja-JP" sz="1100" b="1" dirty="0">
              <a:latin typeface="HG丸ｺﾞｼｯｸM-PRO" panose="020F0600000000000000" pitchFamily="50" charset="-128"/>
              <a:ea typeface="HG丸ｺﾞｼｯｸM-PRO" panose="020F0600000000000000" pitchFamily="50" charset="-128"/>
            </a:endParaRPr>
          </a:p>
        </p:txBody>
      </p:sp>
      <p:sp>
        <p:nvSpPr>
          <p:cNvPr id="18" name="テキスト ボックス 3">
            <a:extLst>
              <a:ext uri="{FF2B5EF4-FFF2-40B4-BE49-F238E27FC236}">
                <a16:creationId xmlns:a16="http://schemas.microsoft.com/office/drawing/2014/main" id="{7F5FCECA-78C5-41C3-9EF7-B2C309AAB30A}"/>
              </a:ext>
            </a:extLst>
          </p:cNvPr>
          <p:cNvSpPr txBox="1">
            <a:spLocks noChangeArrowheads="1"/>
          </p:cNvSpPr>
          <p:nvPr/>
        </p:nvSpPr>
        <p:spPr bwMode="auto">
          <a:xfrm>
            <a:off x="2007423" y="666120"/>
            <a:ext cx="427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100" b="1" dirty="0">
                <a:latin typeface="HG丸ｺﾞｼｯｸM-PRO" panose="020F0600000000000000" pitchFamily="50" charset="-128"/>
                <a:ea typeface="HG丸ｺﾞｼｯｸM-PRO" panose="020F0600000000000000" pitchFamily="50" charset="-128"/>
              </a:rPr>
              <a:t>く</a:t>
            </a:r>
            <a:endParaRPr lang="en-US" altLang="ja-JP" sz="1100" b="1" dirty="0">
              <a:latin typeface="HG丸ｺﾞｼｯｸM-PRO" panose="020F0600000000000000" pitchFamily="50" charset="-128"/>
              <a:ea typeface="HG丸ｺﾞｼｯｸM-PRO" panose="020F0600000000000000" pitchFamily="50" charset="-128"/>
            </a:endParaRPr>
          </a:p>
        </p:txBody>
      </p:sp>
      <p:sp>
        <p:nvSpPr>
          <p:cNvPr id="20" name="テキスト ボックス 3">
            <a:extLst>
              <a:ext uri="{FF2B5EF4-FFF2-40B4-BE49-F238E27FC236}">
                <a16:creationId xmlns:a16="http://schemas.microsoft.com/office/drawing/2014/main" id="{E71436C4-F6FA-444C-A0E2-E74476EAA523}"/>
              </a:ext>
            </a:extLst>
          </p:cNvPr>
          <p:cNvSpPr txBox="1">
            <a:spLocks noChangeArrowheads="1"/>
          </p:cNvSpPr>
          <p:nvPr/>
        </p:nvSpPr>
        <p:spPr bwMode="auto">
          <a:xfrm>
            <a:off x="2873355" y="17362"/>
            <a:ext cx="775101" cy="302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algn="dist" eaLnBrk="1" hangingPunct="1">
              <a:lnSpc>
                <a:spcPct val="100000"/>
              </a:lnSpc>
              <a:spcBef>
                <a:spcPct val="0"/>
              </a:spcBef>
              <a:buFontTx/>
              <a:buNone/>
            </a:pPr>
            <a:r>
              <a:rPr lang="ja-JP" altLang="en-US" sz="1300" b="1" dirty="0">
                <a:solidFill>
                  <a:schemeClr val="bg1"/>
                </a:solidFill>
                <a:latin typeface="HGSｺﾞｼｯｸM" panose="020B0600000000000000" pitchFamily="50" charset="-128"/>
                <a:ea typeface="HGSｺﾞｼｯｸM" panose="020B0600000000000000" pitchFamily="50" charset="-128"/>
              </a:rPr>
              <a:t>ちいき</a:t>
            </a:r>
            <a:endParaRPr lang="en-US" altLang="ja-JP" sz="1300" b="1" dirty="0">
              <a:solidFill>
                <a:schemeClr val="bg1"/>
              </a:solidFill>
              <a:latin typeface="HGSｺﾞｼｯｸM" panose="020B0600000000000000" pitchFamily="50" charset="-128"/>
              <a:ea typeface="HGSｺﾞｼｯｸM" panose="020B0600000000000000" pitchFamily="50" charset="-128"/>
            </a:endParaRPr>
          </a:p>
        </p:txBody>
      </p:sp>
      <p:sp>
        <p:nvSpPr>
          <p:cNvPr id="21" name="テキスト ボックス 3">
            <a:extLst>
              <a:ext uri="{FF2B5EF4-FFF2-40B4-BE49-F238E27FC236}">
                <a16:creationId xmlns:a16="http://schemas.microsoft.com/office/drawing/2014/main" id="{2E6D8B85-2D52-473C-B375-2C09F34E7495}"/>
              </a:ext>
            </a:extLst>
          </p:cNvPr>
          <p:cNvSpPr txBox="1">
            <a:spLocks noChangeArrowheads="1"/>
          </p:cNvSpPr>
          <p:nvPr/>
        </p:nvSpPr>
        <p:spPr bwMode="auto">
          <a:xfrm>
            <a:off x="3818235" y="17363"/>
            <a:ext cx="88178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300" b="1" dirty="0">
                <a:solidFill>
                  <a:schemeClr val="bg1"/>
                </a:solidFill>
                <a:latin typeface="HGSｺﾞｼｯｸM" panose="020B0600000000000000" pitchFamily="50" charset="-128"/>
                <a:ea typeface="HGSｺﾞｼｯｸM" panose="020B0600000000000000" pitchFamily="50" charset="-128"/>
              </a:rPr>
              <a:t>あんぜん</a:t>
            </a:r>
            <a:endParaRPr lang="en-US" altLang="ja-JP" sz="1300" b="1" dirty="0">
              <a:solidFill>
                <a:schemeClr val="bg1"/>
              </a:solidFill>
              <a:latin typeface="HGSｺﾞｼｯｸM" panose="020B0600000000000000" pitchFamily="50" charset="-128"/>
              <a:ea typeface="HGSｺﾞｼｯｸM" panose="020B0600000000000000" pitchFamily="50" charset="-128"/>
            </a:endParaRPr>
          </a:p>
        </p:txBody>
      </p:sp>
      <p:sp>
        <p:nvSpPr>
          <p:cNvPr id="22" name="テキスト ボックス 3">
            <a:extLst>
              <a:ext uri="{FF2B5EF4-FFF2-40B4-BE49-F238E27FC236}">
                <a16:creationId xmlns:a16="http://schemas.microsoft.com/office/drawing/2014/main" id="{B53ED489-8DA3-4B9F-B40B-80AAA171975B}"/>
              </a:ext>
            </a:extLst>
          </p:cNvPr>
          <p:cNvSpPr txBox="1">
            <a:spLocks noChangeArrowheads="1"/>
          </p:cNvSpPr>
          <p:nvPr/>
        </p:nvSpPr>
        <p:spPr bwMode="auto">
          <a:xfrm>
            <a:off x="4801173" y="12901"/>
            <a:ext cx="56940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300" b="1" dirty="0">
                <a:solidFill>
                  <a:schemeClr val="bg1"/>
                </a:solidFill>
                <a:latin typeface="HGSｺﾞｼｯｸM" panose="020B0600000000000000" pitchFamily="50" charset="-128"/>
                <a:ea typeface="HGSｺﾞｼｯｸM" panose="020B0600000000000000" pitchFamily="50" charset="-128"/>
              </a:rPr>
              <a:t>まも</a:t>
            </a:r>
            <a:endParaRPr lang="en-US" altLang="ja-JP" sz="1300" b="1" dirty="0">
              <a:solidFill>
                <a:schemeClr val="bg1"/>
              </a:solidFill>
              <a:latin typeface="HGSｺﾞｼｯｸM" panose="020B0600000000000000" pitchFamily="50" charset="-128"/>
              <a:ea typeface="HGSｺﾞｼｯｸM" panose="020B0600000000000000" pitchFamily="50" charset="-128"/>
            </a:endParaRPr>
          </a:p>
        </p:txBody>
      </p:sp>
      <p:sp>
        <p:nvSpPr>
          <p:cNvPr id="23" name="テキスト ボックス 3">
            <a:extLst>
              <a:ext uri="{FF2B5EF4-FFF2-40B4-BE49-F238E27FC236}">
                <a16:creationId xmlns:a16="http://schemas.microsoft.com/office/drawing/2014/main" id="{2743E530-158E-4A34-82BF-DCD549305482}"/>
              </a:ext>
            </a:extLst>
          </p:cNvPr>
          <p:cNvSpPr txBox="1">
            <a:spLocks noChangeArrowheads="1"/>
          </p:cNvSpPr>
          <p:nvPr/>
        </p:nvSpPr>
        <p:spPr bwMode="auto">
          <a:xfrm>
            <a:off x="5436811" y="12901"/>
            <a:ext cx="56940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1300" b="1" dirty="0">
                <a:solidFill>
                  <a:schemeClr val="bg1"/>
                </a:solidFill>
                <a:latin typeface="HGSｺﾞｼｯｸM" panose="020B0600000000000000" pitchFamily="50" charset="-128"/>
                <a:ea typeface="HGSｺﾞｼｯｸM" panose="020B0600000000000000" pitchFamily="50" charset="-128"/>
              </a:rPr>
              <a:t>ひと</a:t>
            </a:r>
            <a:endParaRPr lang="en-US" altLang="ja-JP" sz="1300" b="1" dirty="0">
              <a:solidFill>
                <a:schemeClr val="bg1"/>
              </a:solidFill>
              <a:latin typeface="HGSｺﾞｼｯｸM" panose="020B0600000000000000" pitchFamily="50" charset="-128"/>
              <a:ea typeface="HGSｺﾞｼｯｸM" panose="020B0600000000000000" pitchFamily="50" charset="-128"/>
            </a:endParaRPr>
          </a:p>
        </p:txBody>
      </p:sp>
    </p:spTree>
    <p:extLst>
      <p:ext uri="{BB962C8B-B14F-4D97-AF65-F5344CB8AC3E}">
        <p14:creationId xmlns:p14="http://schemas.microsoft.com/office/powerpoint/2010/main" val="14756884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p:cNvGraphicFramePr>
            <a:graphicFrameLocks noChangeAspect="1"/>
          </p:cNvGraphicFramePr>
          <p:nvPr>
            <p:extLst>
              <p:ext uri="{D42A27DB-BD31-4B8C-83A1-F6EECF244321}">
                <p14:modId xmlns:p14="http://schemas.microsoft.com/office/powerpoint/2010/main" val="2588435329"/>
              </p:ext>
            </p:extLst>
          </p:nvPr>
        </p:nvGraphicFramePr>
        <p:xfrm>
          <a:off x="292100" y="1246188"/>
          <a:ext cx="8499475" cy="754062"/>
        </p:xfrm>
        <a:graphic>
          <a:graphicData uri="http://schemas.openxmlformats.org/presentationml/2006/ole">
            <mc:AlternateContent xmlns:mc="http://schemas.openxmlformats.org/markup-compatibility/2006">
              <mc:Choice xmlns:v="urn:schemas-microsoft-com:vml" Requires="v">
                <p:oleObj spid="_x0000_s5152" name="Document" r:id="rId3" imgW="5197248" imgH="465104" progId="Word.Document.12">
                  <p:embed/>
                </p:oleObj>
              </mc:Choice>
              <mc:Fallback>
                <p:oleObj name="Document" r:id="rId3" imgW="5197248" imgH="465104" progId="Word.Document.12">
                  <p:embed/>
                  <p:pic>
                    <p:nvPicPr>
                      <p:cNvPr id="0" name=""/>
                      <p:cNvPicPr/>
                      <p:nvPr/>
                    </p:nvPicPr>
                    <p:blipFill>
                      <a:blip r:embed="rId4"/>
                      <a:stretch>
                        <a:fillRect/>
                      </a:stretch>
                    </p:blipFill>
                    <p:spPr>
                      <a:xfrm>
                        <a:off x="292100" y="1246188"/>
                        <a:ext cx="8499475" cy="754062"/>
                      </a:xfrm>
                      <a:prstGeom prst="rect">
                        <a:avLst/>
                      </a:prstGeom>
                    </p:spPr>
                  </p:pic>
                </p:oleObj>
              </mc:Fallback>
            </mc:AlternateContent>
          </a:graphicData>
        </a:graphic>
      </p:graphicFrame>
      <p:sp>
        <p:nvSpPr>
          <p:cNvPr id="4" name="正方形/長方形 3"/>
          <p:cNvSpPr/>
          <p:nvPr/>
        </p:nvSpPr>
        <p:spPr>
          <a:xfrm>
            <a:off x="0" y="0"/>
            <a:ext cx="9144000" cy="685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ja-JP" altLang="en-US" sz="1350"/>
          </a:p>
        </p:txBody>
      </p:sp>
      <p:sp>
        <p:nvSpPr>
          <p:cNvPr id="5" name="テキスト ボックス 4"/>
          <p:cNvSpPr txBox="1"/>
          <p:nvPr/>
        </p:nvSpPr>
        <p:spPr>
          <a:xfrm>
            <a:off x="6350" y="155085"/>
            <a:ext cx="9137650" cy="507831"/>
          </a:xfrm>
          <a:prstGeom prst="rect">
            <a:avLst/>
          </a:prstGeom>
          <a:noFill/>
        </p:spPr>
        <p:txBody>
          <a:bodyPr>
            <a:spAutoFit/>
          </a:bodyPr>
          <a:lstStyle/>
          <a:p>
            <a:pPr algn="ctr" eaLnBrk="1" fontAlgn="auto" hangingPunct="1">
              <a:spcBef>
                <a:spcPts val="0"/>
              </a:spcBef>
              <a:spcAft>
                <a:spcPts val="0"/>
              </a:spcAft>
              <a:defRPr/>
            </a:pPr>
            <a:r>
              <a:rPr lang="ja-JP" altLang="en-US" sz="2700" dirty="0">
                <a:solidFill>
                  <a:schemeClr val="bg1"/>
                </a:solidFill>
                <a:latin typeface="+mn-lt"/>
                <a:ea typeface="+mn-ea"/>
              </a:rPr>
              <a:t>水害を防ぐ施設</a:t>
            </a:r>
            <a:r>
              <a:rPr lang="en-US" altLang="ja-JP" sz="2700" dirty="0">
                <a:solidFill>
                  <a:schemeClr val="bg1"/>
                </a:solidFill>
                <a:latin typeface="+mn-lt"/>
                <a:ea typeface="+mn-ea"/>
              </a:rPr>
              <a:t>【</a:t>
            </a:r>
            <a:r>
              <a:rPr lang="ja-JP" altLang="en-US" sz="2700" dirty="0">
                <a:solidFill>
                  <a:schemeClr val="bg1"/>
                </a:solidFill>
                <a:latin typeface="+mn-lt"/>
                <a:ea typeface="+mn-ea"/>
              </a:rPr>
              <a:t>陸閘（りっこう）</a:t>
            </a:r>
            <a:r>
              <a:rPr lang="en-US" altLang="ja-JP" sz="2700" dirty="0">
                <a:solidFill>
                  <a:schemeClr val="bg1"/>
                </a:solidFill>
                <a:latin typeface="+mn-lt"/>
                <a:ea typeface="+mn-ea"/>
              </a:rPr>
              <a:t>】</a:t>
            </a:r>
          </a:p>
        </p:txBody>
      </p:sp>
      <p:graphicFrame>
        <p:nvGraphicFramePr>
          <p:cNvPr id="14" name="オブジェクト 13"/>
          <p:cNvGraphicFramePr>
            <a:graphicFrameLocks noChangeAspect="1"/>
          </p:cNvGraphicFramePr>
          <p:nvPr/>
        </p:nvGraphicFramePr>
        <p:xfrm>
          <a:off x="244475" y="615950"/>
          <a:ext cx="4525963" cy="687388"/>
        </p:xfrm>
        <a:graphic>
          <a:graphicData uri="http://schemas.openxmlformats.org/presentationml/2006/ole">
            <mc:AlternateContent xmlns:mc="http://schemas.openxmlformats.org/markup-compatibility/2006">
              <mc:Choice xmlns:v="urn:schemas-microsoft-com:vml" Requires="v">
                <p:oleObj spid="_x0000_s5153" name="文書" r:id="rId5" imgW="4541642" imgH="698859" progId="Word.Document.12">
                  <p:embed/>
                </p:oleObj>
              </mc:Choice>
              <mc:Fallback>
                <p:oleObj name="文書" r:id="rId5" imgW="4541642" imgH="698859" progId="Word.Document.12">
                  <p:embed/>
                  <p:pic>
                    <p:nvPicPr>
                      <p:cNvPr id="0" name=""/>
                      <p:cNvPicPr/>
                      <p:nvPr/>
                    </p:nvPicPr>
                    <p:blipFill>
                      <a:blip r:embed="rId6"/>
                      <a:stretch>
                        <a:fillRect/>
                      </a:stretch>
                    </p:blipFill>
                    <p:spPr>
                      <a:xfrm>
                        <a:off x="244475" y="615950"/>
                        <a:ext cx="4525963" cy="687388"/>
                      </a:xfrm>
                      <a:prstGeom prst="rect">
                        <a:avLst/>
                      </a:prstGeom>
                    </p:spPr>
                  </p:pic>
                </p:oleObj>
              </mc:Fallback>
            </mc:AlternateContent>
          </a:graphicData>
        </a:graphic>
      </p:graphicFrame>
      <p:pic>
        <p:nvPicPr>
          <p:cNvPr id="17" name="Picture 4" descr="Z:\平成３０年度\001：所内共有\002_防災関連\01_風水害関係\2_河川管理\H30\0704台風7号\@出水速報素材\11.地域支援（ポンプ車、照明車）\大宮陸閘\☆DSCN3058.JPG"/>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t="9616"/>
          <a:stretch/>
        </p:blipFill>
        <p:spPr bwMode="auto">
          <a:xfrm>
            <a:off x="156515" y="4388489"/>
            <a:ext cx="2879545" cy="1951993"/>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pic>
        <p:nvPicPr>
          <p:cNvPr id="18" name="Picture 2" descr="Z:\平成３０年度\001：所内共有\002_防災関連\01_風水害関係\2_河川管理\H30\0704台風7号\@出水速報素材\11.地域支援（ポンプ車、照明車）\大宮陸閘\☆DSCN3019.JPG"/>
          <p:cNvPicPr>
            <a:picLocks noChangeAspect="1" noChangeArrowheads="1"/>
          </p:cNvPicPr>
          <p:nvPr/>
        </p:nvPicPr>
        <p:blipFill rotWithShape="1">
          <a:blip r:embed="rId8" cstate="print">
            <a:extLst>
              <a:ext uri="{28A0092B-C50C-407E-A947-70E740481C1C}">
                <a14:useLocalDpi xmlns:a14="http://schemas.microsoft.com/office/drawing/2010/main"/>
              </a:ext>
            </a:extLst>
          </a:blip>
          <a:srcRect t="342" b="437"/>
          <a:stretch/>
        </p:blipFill>
        <p:spPr bwMode="auto">
          <a:xfrm>
            <a:off x="3297528" y="2165081"/>
            <a:ext cx="5617872" cy="4180628"/>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sp>
        <p:nvSpPr>
          <p:cNvPr id="20" name="テキスト ボックス 3"/>
          <p:cNvSpPr txBox="1">
            <a:spLocks noChangeArrowheads="1"/>
          </p:cNvSpPr>
          <p:nvPr/>
        </p:nvSpPr>
        <p:spPr bwMode="auto">
          <a:xfrm>
            <a:off x="156517" y="4110796"/>
            <a:ext cx="2904545" cy="276999"/>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1200" dirty="0">
                <a:latin typeface="HG丸ｺﾞｼｯｸM-PRO" panose="020F0600000000000000" pitchFamily="50" charset="-128"/>
                <a:ea typeface="HG丸ｺﾞｼｯｸM-PRO" panose="020F0600000000000000" pitchFamily="50" charset="-128"/>
              </a:rPr>
              <a:t>ふだんの陸閘（大宮陸閘）</a:t>
            </a:r>
          </a:p>
        </p:txBody>
      </p:sp>
      <p:sp>
        <p:nvSpPr>
          <p:cNvPr id="21" name="テキスト ボックス 3"/>
          <p:cNvSpPr txBox="1">
            <a:spLocks noChangeArrowheads="1"/>
          </p:cNvSpPr>
          <p:nvPr/>
        </p:nvSpPr>
        <p:spPr bwMode="auto">
          <a:xfrm>
            <a:off x="4868216" y="6406261"/>
            <a:ext cx="2904545" cy="276999"/>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1200" dirty="0">
                <a:latin typeface="HG丸ｺﾞｼｯｸM-PRO" panose="020F0600000000000000" pitchFamily="50" charset="-128"/>
                <a:ea typeface="HG丸ｺﾞｼｯｸM-PRO" panose="020F0600000000000000" pitchFamily="50" charset="-128"/>
              </a:rPr>
              <a:t>閉鎖作業（平成</a:t>
            </a:r>
            <a:r>
              <a:rPr lang="en-US" altLang="ja-JP" sz="1200" dirty="0">
                <a:latin typeface="HG丸ｺﾞｼｯｸM-PRO" panose="020F0600000000000000" pitchFamily="50" charset="-128"/>
                <a:ea typeface="HG丸ｺﾞｼｯｸM-PRO" panose="020F0600000000000000" pitchFamily="50" charset="-128"/>
              </a:rPr>
              <a:t>30</a:t>
            </a:r>
            <a:r>
              <a:rPr lang="ja-JP" altLang="en-US" sz="1200" dirty="0">
                <a:latin typeface="HG丸ｺﾞｼｯｸM-PRO" panose="020F0600000000000000" pitchFamily="50" charset="-128"/>
                <a:ea typeface="HG丸ｺﾞｼｯｸM-PRO" panose="020F0600000000000000" pitchFamily="50" charset="-128"/>
              </a:rPr>
              <a:t>年</a:t>
            </a:r>
            <a:r>
              <a:rPr lang="en-US" altLang="ja-JP" sz="1200" dirty="0">
                <a:latin typeface="HG丸ｺﾞｼｯｸM-PRO" panose="020F0600000000000000" pitchFamily="50" charset="-128"/>
                <a:ea typeface="HG丸ｺﾞｼｯｸM-PRO" panose="020F0600000000000000" pitchFamily="50" charset="-128"/>
              </a:rPr>
              <a:t>7</a:t>
            </a:r>
            <a:r>
              <a:rPr lang="ja-JP" altLang="en-US" sz="1200" dirty="0">
                <a:latin typeface="HG丸ｺﾞｼｯｸM-PRO" panose="020F0600000000000000" pitchFamily="50" charset="-128"/>
                <a:ea typeface="HG丸ｺﾞｼｯｸM-PRO" panose="020F0600000000000000" pitchFamily="50" charset="-128"/>
              </a:rPr>
              <a:t>月</a:t>
            </a:r>
            <a:r>
              <a:rPr lang="en-US" altLang="ja-JP" sz="1200" dirty="0">
                <a:latin typeface="HG丸ｺﾞｼｯｸM-PRO" panose="020F0600000000000000" pitchFamily="50" charset="-128"/>
                <a:ea typeface="HG丸ｺﾞｼｯｸM-PRO" panose="020F0600000000000000" pitchFamily="50" charset="-128"/>
              </a:rPr>
              <a:t>8</a:t>
            </a:r>
            <a:r>
              <a:rPr lang="ja-JP" altLang="en-US" sz="1200" dirty="0">
                <a:latin typeface="HG丸ｺﾞｼｯｸM-PRO" panose="020F0600000000000000" pitchFamily="50" charset="-128"/>
                <a:ea typeface="HG丸ｺﾞｼｯｸM-PRO" panose="020F0600000000000000" pitchFamily="50" charset="-128"/>
              </a:rPr>
              <a:t>日）</a:t>
            </a:r>
          </a:p>
        </p:txBody>
      </p:sp>
      <p:sp>
        <p:nvSpPr>
          <p:cNvPr id="22" name="テキスト ボックス 3"/>
          <p:cNvSpPr txBox="1">
            <a:spLocks noChangeArrowheads="1"/>
          </p:cNvSpPr>
          <p:nvPr/>
        </p:nvSpPr>
        <p:spPr bwMode="auto">
          <a:xfrm>
            <a:off x="148426" y="6406261"/>
            <a:ext cx="2904545" cy="276999"/>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1200" dirty="0">
                <a:latin typeface="HG丸ｺﾞｼｯｸM-PRO" panose="020F0600000000000000" pitchFamily="50" charset="-128"/>
                <a:ea typeface="HG丸ｺﾞｼｯｸM-PRO" panose="020F0600000000000000" pitchFamily="50" charset="-128"/>
              </a:rPr>
              <a:t>閉鎖された陸閘（平成</a:t>
            </a:r>
            <a:r>
              <a:rPr lang="en-US" altLang="ja-JP" sz="1200" dirty="0">
                <a:latin typeface="HG丸ｺﾞｼｯｸM-PRO" panose="020F0600000000000000" pitchFamily="50" charset="-128"/>
                <a:ea typeface="HG丸ｺﾞｼｯｸM-PRO" panose="020F0600000000000000" pitchFamily="50" charset="-128"/>
              </a:rPr>
              <a:t>30</a:t>
            </a:r>
            <a:r>
              <a:rPr lang="ja-JP" altLang="en-US" sz="1200" dirty="0">
                <a:latin typeface="HG丸ｺﾞｼｯｸM-PRO" panose="020F0600000000000000" pitchFamily="50" charset="-128"/>
                <a:ea typeface="HG丸ｺﾞｼｯｸM-PRO" panose="020F0600000000000000" pitchFamily="50" charset="-128"/>
              </a:rPr>
              <a:t>年</a:t>
            </a:r>
            <a:r>
              <a:rPr lang="en-US" altLang="ja-JP" sz="1200" dirty="0">
                <a:latin typeface="HG丸ｺﾞｼｯｸM-PRO" panose="020F0600000000000000" pitchFamily="50" charset="-128"/>
                <a:ea typeface="HG丸ｺﾞｼｯｸM-PRO" panose="020F0600000000000000" pitchFamily="50" charset="-128"/>
              </a:rPr>
              <a:t>7</a:t>
            </a:r>
            <a:r>
              <a:rPr lang="ja-JP" altLang="en-US" sz="1200" dirty="0">
                <a:latin typeface="HG丸ｺﾞｼｯｸM-PRO" panose="020F0600000000000000" pitchFamily="50" charset="-128"/>
                <a:ea typeface="HG丸ｺﾞｼｯｸM-PRO" panose="020F0600000000000000" pitchFamily="50" charset="-128"/>
              </a:rPr>
              <a:t>月</a:t>
            </a:r>
            <a:r>
              <a:rPr lang="en-US" altLang="ja-JP" sz="1200" dirty="0">
                <a:latin typeface="HG丸ｺﾞｼｯｸM-PRO" panose="020F0600000000000000" pitchFamily="50" charset="-128"/>
                <a:ea typeface="HG丸ｺﾞｼｯｸM-PRO" panose="020F0600000000000000" pitchFamily="50" charset="-128"/>
              </a:rPr>
              <a:t>8</a:t>
            </a:r>
            <a:r>
              <a:rPr lang="ja-JP" altLang="en-US" sz="1200" dirty="0">
                <a:latin typeface="HG丸ｺﾞｼｯｸM-PRO" panose="020F0600000000000000" pitchFamily="50" charset="-128"/>
                <a:ea typeface="HG丸ｺﾞｼｯｸM-PRO" panose="020F0600000000000000" pitchFamily="50" charset="-128"/>
              </a:rPr>
              <a:t>日）</a:t>
            </a:r>
          </a:p>
        </p:txBody>
      </p:sp>
      <p:pic>
        <p:nvPicPr>
          <p:cNvPr id="23" name="Picture 2" descr="Z:\平成３０年度\150：調査課\杉山係長様←山中\DSC_0129.JPG"/>
          <p:cNvPicPr>
            <a:picLocks noChangeAspect="1" noChangeArrowheads="1"/>
          </p:cNvPicPr>
          <p:nvPr/>
        </p:nvPicPr>
        <p:blipFill rotWithShape="1">
          <a:blip r:embed="rId9" cstate="print">
            <a:extLst>
              <a:ext uri="{28A0092B-C50C-407E-A947-70E740481C1C}">
                <a14:useLocalDpi xmlns:a14="http://schemas.microsoft.com/office/drawing/2010/main"/>
              </a:ext>
            </a:extLst>
          </a:blip>
          <a:srcRect l="10610" r="11331" b="21891"/>
          <a:stretch/>
        </p:blipFill>
        <p:spPr bwMode="auto">
          <a:xfrm>
            <a:off x="156516" y="2130116"/>
            <a:ext cx="2879545" cy="1915944"/>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
        <p:nvSpPr>
          <p:cNvPr id="13" name="テキスト ボックス 3"/>
          <p:cNvSpPr txBox="1">
            <a:spLocks noChangeArrowheads="1"/>
          </p:cNvSpPr>
          <p:nvPr/>
        </p:nvSpPr>
        <p:spPr bwMode="auto">
          <a:xfrm>
            <a:off x="1184664" y="4019517"/>
            <a:ext cx="927357" cy="192360"/>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650" dirty="0">
                <a:latin typeface="HG丸ｺﾞｼｯｸM-PRO" panose="020F0600000000000000" pitchFamily="50" charset="-128"/>
                <a:ea typeface="HG丸ｺﾞｼｯｸM-PRO" panose="020F0600000000000000" pitchFamily="50" charset="-128"/>
              </a:rPr>
              <a:t>おおみや りっこう</a:t>
            </a:r>
          </a:p>
        </p:txBody>
      </p:sp>
      <p:sp>
        <p:nvSpPr>
          <p:cNvPr id="16" name="テキスト ボックス 3"/>
          <p:cNvSpPr txBox="1">
            <a:spLocks noChangeArrowheads="1"/>
          </p:cNvSpPr>
          <p:nvPr/>
        </p:nvSpPr>
        <p:spPr bwMode="auto">
          <a:xfrm>
            <a:off x="892001" y="6323645"/>
            <a:ext cx="613117" cy="192360"/>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650" dirty="0">
                <a:latin typeface="HG丸ｺﾞｼｯｸM-PRO" panose="020F0600000000000000" pitchFamily="50" charset="-128"/>
                <a:ea typeface="HG丸ｺﾞｼｯｸM-PRO" panose="020F0600000000000000" pitchFamily="50" charset="-128"/>
              </a:rPr>
              <a:t>りっこう</a:t>
            </a:r>
          </a:p>
        </p:txBody>
      </p:sp>
      <p:sp>
        <p:nvSpPr>
          <p:cNvPr id="19" name="テキスト ボックス 3"/>
          <p:cNvSpPr txBox="1">
            <a:spLocks noChangeArrowheads="1"/>
          </p:cNvSpPr>
          <p:nvPr/>
        </p:nvSpPr>
        <p:spPr bwMode="auto">
          <a:xfrm>
            <a:off x="163554" y="6323645"/>
            <a:ext cx="613117" cy="192360"/>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650" dirty="0">
                <a:latin typeface="HG丸ｺﾞｼｯｸM-PRO" panose="020F0600000000000000" pitchFamily="50" charset="-128"/>
                <a:ea typeface="HG丸ｺﾞｼｯｸM-PRO" panose="020F0600000000000000" pitchFamily="50" charset="-128"/>
              </a:rPr>
              <a:t>へいさ</a:t>
            </a:r>
          </a:p>
        </p:txBody>
      </p:sp>
      <p:sp>
        <p:nvSpPr>
          <p:cNvPr id="24" name="テキスト ボックス 3"/>
          <p:cNvSpPr txBox="1">
            <a:spLocks noChangeArrowheads="1"/>
          </p:cNvSpPr>
          <p:nvPr/>
        </p:nvSpPr>
        <p:spPr bwMode="auto">
          <a:xfrm>
            <a:off x="4892492" y="6323645"/>
            <a:ext cx="860608" cy="192360"/>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650" dirty="0">
                <a:latin typeface="HG丸ｺﾞｼｯｸM-PRO" panose="020F0600000000000000" pitchFamily="50" charset="-128"/>
                <a:ea typeface="HG丸ｺﾞｼｯｸM-PRO" panose="020F0600000000000000" pitchFamily="50" charset="-128"/>
              </a:rPr>
              <a:t>へいささぎょう</a:t>
            </a:r>
          </a:p>
        </p:txBody>
      </p:sp>
      <p:sp>
        <p:nvSpPr>
          <p:cNvPr id="25" name="テキスト ボックス 3"/>
          <p:cNvSpPr txBox="1">
            <a:spLocks noChangeArrowheads="1"/>
          </p:cNvSpPr>
          <p:nvPr/>
        </p:nvSpPr>
        <p:spPr bwMode="auto">
          <a:xfrm>
            <a:off x="3823970" y="19683"/>
            <a:ext cx="954560" cy="246221"/>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1000" dirty="0">
                <a:solidFill>
                  <a:schemeClr val="bg1"/>
                </a:solidFill>
                <a:latin typeface="HG丸ｺﾞｼｯｸM-PRO" panose="020F0600000000000000" pitchFamily="50" charset="-128"/>
                <a:ea typeface="HG丸ｺﾞｼｯｸM-PRO" panose="020F0600000000000000" pitchFamily="50" charset="-128"/>
              </a:rPr>
              <a:t>し   せ つ</a:t>
            </a:r>
          </a:p>
        </p:txBody>
      </p:sp>
      <p:sp>
        <p:nvSpPr>
          <p:cNvPr id="27" name="テキスト ボックス 3"/>
          <p:cNvSpPr txBox="1">
            <a:spLocks noChangeArrowheads="1"/>
          </p:cNvSpPr>
          <p:nvPr/>
        </p:nvSpPr>
        <p:spPr bwMode="auto">
          <a:xfrm>
            <a:off x="747372" y="4019517"/>
            <a:ext cx="613117" cy="192360"/>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650" dirty="0">
                <a:latin typeface="HG丸ｺﾞｼｯｸM-PRO" panose="020F0600000000000000" pitchFamily="50" charset="-128"/>
                <a:ea typeface="HG丸ｺﾞｼｯｸM-PRO" panose="020F0600000000000000" pitchFamily="50" charset="-128"/>
              </a:rPr>
              <a:t>りっこう</a:t>
            </a:r>
          </a:p>
        </p:txBody>
      </p:sp>
      <p:sp>
        <p:nvSpPr>
          <p:cNvPr id="28" name="テキスト ボックス 27"/>
          <p:cNvSpPr txBox="1"/>
          <p:nvPr/>
        </p:nvSpPr>
        <p:spPr>
          <a:xfrm>
            <a:off x="7286172" y="132944"/>
            <a:ext cx="1676444" cy="507831"/>
          </a:xfrm>
          <a:prstGeom prst="rect">
            <a:avLst/>
          </a:prstGeom>
          <a:noFill/>
          <a:ln>
            <a:solidFill>
              <a:schemeClr val="bg1"/>
            </a:solidFill>
          </a:ln>
        </p:spPr>
        <p:txBody>
          <a:bodyPr wrap="square" rtlCol="0">
            <a:spAutoFit/>
          </a:bodyPr>
          <a:lstStyle/>
          <a:p>
            <a:pPr algn="ctr"/>
            <a:r>
              <a:rPr lang="ja-JP" altLang="en-US" sz="2700" dirty="0">
                <a:solidFill>
                  <a:schemeClr val="bg1"/>
                </a:solidFill>
              </a:rPr>
              <a:t>参考資料</a:t>
            </a:r>
            <a:endParaRPr lang="ja-JP" altLang="en-US" sz="2700" dirty="0">
              <a:solidFill>
                <a:schemeClr val="bg1"/>
              </a:solidFill>
              <a:latin typeface="+mj-ea"/>
              <a:ea typeface="+mj-ea"/>
            </a:endParaRPr>
          </a:p>
        </p:txBody>
      </p:sp>
      <p:sp>
        <p:nvSpPr>
          <p:cNvPr id="26" name="テキスト ボックス 3">
            <a:extLst>
              <a:ext uri="{FF2B5EF4-FFF2-40B4-BE49-F238E27FC236}">
                <a16:creationId xmlns:a16="http://schemas.microsoft.com/office/drawing/2014/main" id="{58226CFA-C0CA-4C5B-9587-C4E132F2899B}"/>
              </a:ext>
            </a:extLst>
          </p:cNvPr>
          <p:cNvSpPr txBox="1">
            <a:spLocks noChangeArrowheads="1"/>
          </p:cNvSpPr>
          <p:nvPr/>
        </p:nvSpPr>
        <p:spPr bwMode="auto">
          <a:xfrm>
            <a:off x="2161669" y="24673"/>
            <a:ext cx="954560" cy="246221"/>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1000" dirty="0">
                <a:solidFill>
                  <a:schemeClr val="bg1"/>
                </a:solidFill>
                <a:latin typeface="HG丸ｺﾞｼｯｸM-PRO" panose="020F0600000000000000" pitchFamily="50" charset="-128"/>
                <a:ea typeface="HG丸ｺﾞｼｯｸM-PRO" panose="020F0600000000000000" pitchFamily="50" charset="-128"/>
              </a:rPr>
              <a:t>すい　がい</a:t>
            </a:r>
          </a:p>
        </p:txBody>
      </p:sp>
      <p:sp>
        <p:nvSpPr>
          <p:cNvPr id="29" name="テキスト ボックス 3">
            <a:extLst>
              <a:ext uri="{FF2B5EF4-FFF2-40B4-BE49-F238E27FC236}">
                <a16:creationId xmlns:a16="http://schemas.microsoft.com/office/drawing/2014/main" id="{FD739947-AEB4-465A-9C17-454887B1F73F}"/>
              </a:ext>
            </a:extLst>
          </p:cNvPr>
          <p:cNvSpPr txBox="1">
            <a:spLocks noChangeArrowheads="1"/>
          </p:cNvSpPr>
          <p:nvPr/>
        </p:nvSpPr>
        <p:spPr bwMode="auto">
          <a:xfrm>
            <a:off x="2992820" y="18989"/>
            <a:ext cx="488934" cy="246221"/>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1000" dirty="0">
                <a:solidFill>
                  <a:schemeClr val="bg1"/>
                </a:solidFill>
                <a:latin typeface="HG丸ｺﾞｼｯｸM-PRO" panose="020F0600000000000000" pitchFamily="50" charset="-128"/>
                <a:ea typeface="HG丸ｺﾞｼｯｸM-PRO" panose="020F0600000000000000" pitchFamily="50" charset="-128"/>
              </a:rPr>
              <a:t>ふせ</a:t>
            </a:r>
          </a:p>
        </p:txBody>
      </p:sp>
      <p:sp>
        <p:nvSpPr>
          <p:cNvPr id="39" name="テキスト ボックス 3">
            <a:extLst>
              <a:ext uri="{FF2B5EF4-FFF2-40B4-BE49-F238E27FC236}">
                <a16:creationId xmlns:a16="http://schemas.microsoft.com/office/drawing/2014/main" id="{8B78A4C2-E815-4B0E-8E07-DEE6CBB32770}"/>
              </a:ext>
            </a:extLst>
          </p:cNvPr>
          <p:cNvSpPr txBox="1">
            <a:spLocks noChangeArrowheads="1"/>
          </p:cNvSpPr>
          <p:nvPr/>
        </p:nvSpPr>
        <p:spPr bwMode="auto">
          <a:xfrm>
            <a:off x="2209403" y="1551878"/>
            <a:ext cx="39462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100000"/>
              </a:lnSpc>
              <a:spcBef>
                <a:spcPct val="0"/>
              </a:spcBef>
              <a:buFontTx/>
              <a:buNone/>
            </a:pPr>
            <a:r>
              <a:rPr lang="ja-JP" altLang="en-US" sz="800" b="1" dirty="0">
                <a:latin typeface="HG丸ｺﾞｼｯｸM-PRO" panose="020F0600000000000000" pitchFamily="50" charset="-128"/>
                <a:ea typeface="HG丸ｺﾞｼｯｸM-PRO" panose="020F0600000000000000" pitchFamily="50" charset="-128"/>
              </a:rPr>
              <a:t>かわ</a:t>
            </a:r>
            <a:endParaRPr lang="en-US" altLang="ja-JP" sz="800" b="1" dirty="0">
              <a:latin typeface="HG丸ｺﾞｼｯｸM-PRO" panose="020F0600000000000000" pitchFamily="50" charset="-128"/>
              <a:ea typeface="HG丸ｺﾞｼｯｸM-PRO" panose="020F0600000000000000" pitchFamily="50" charset="-128"/>
            </a:endParaRPr>
          </a:p>
        </p:txBody>
      </p:sp>
      <p:sp>
        <p:nvSpPr>
          <p:cNvPr id="43" name="テキスト ボックス 3">
            <a:extLst>
              <a:ext uri="{FF2B5EF4-FFF2-40B4-BE49-F238E27FC236}">
                <a16:creationId xmlns:a16="http://schemas.microsoft.com/office/drawing/2014/main" id="{DC1F1375-7239-4FD3-A63C-FD4D09DE3B82}"/>
              </a:ext>
            </a:extLst>
          </p:cNvPr>
          <p:cNvSpPr txBox="1">
            <a:spLocks noChangeArrowheads="1"/>
          </p:cNvSpPr>
          <p:nvPr/>
        </p:nvSpPr>
        <p:spPr bwMode="auto">
          <a:xfrm>
            <a:off x="1339039" y="6330314"/>
            <a:ext cx="613117" cy="192360"/>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650" dirty="0">
                <a:latin typeface="HG丸ｺﾞｼｯｸM-PRO" panose="020F0600000000000000" pitchFamily="50" charset="-128"/>
                <a:ea typeface="HG丸ｺﾞｼｯｸM-PRO" panose="020F0600000000000000" pitchFamily="50" charset="-128"/>
              </a:rPr>
              <a:t>へいせい</a:t>
            </a:r>
          </a:p>
        </p:txBody>
      </p:sp>
      <p:sp>
        <p:nvSpPr>
          <p:cNvPr id="44" name="テキスト ボックス 3">
            <a:extLst>
              <a:ext uri="{FF2B5EF4-FFF2-40B4-BE49-F238E27FC236}">
                <a16:creationId xmlns:a16="http://schemas.microsoft.com/office/drawing/2014/main" id="{89EB3999-6B6A-47ED-A833-E70C2BC6BDA4}"/>
              </a:ext>
            </a:extLst>
          </p:cNvPr>
          <p:cNvSpPr txBox="1">
            <a:spLocks noChangeArrowheads="1"/>
          </p:cNvSpPr>
          <p:nvPr/>
        </p:nvSpPr>
        <p:spPr bwMode="auto">
          <a:xfrm>
            <a:off x="1891685" y="6330314"/>
            <a:ext cx="348596" cy="192360"/>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650" dirty="0">
                <a:latin typeface="HG丸ｺﾞｼｯｸM-PRO" panose="020F0600000000000000" pitchFamily="50" charset="-128"/>
                <a:ea typeface="HG丸ｺﾞｼｯｸM-PRO" panose="020F0600000000000000" pitchFamily="50" charset="-128"/>
              </a:rPr>
              <a:t>ねん</a:t>
            </a:r>
          </a:p>
        </p:txBody>
      </p:sp>
      <p:sp>
        <p:nvSpPr>
          <p:cNvPr id="45" name="テキスト ボックス 3">
            <a:extLst>
              <a:ext uri="{FF2B5EF4-FFF2-40B4-BE49-F238E27FC236}">
                <a16:creationId xmlns:a16="http://schemas.microsoft.com/office/drawing/2014/main" id="{5B1CBC2D-8CE3-4B11-AEEE-B99F29F1D075}"/>
              </a:ext>
            </a:extLst>
          </p:cNvPr>
          <p:cNvSpPr txBox="1">
            <a:spLocks noChangeArrowheads="1"/>
          </p:cNvSpPr>
          <p:nvPr/>
        </p:nvSpPr>
        <p:spPr bwMode="auto">
          <a:xfrm>
            <a:off x="2161669" y="6329288"/>
            <a:ext cx="348596" cy="192360"/>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650" dirty="0">
                <a:latin typeface="HG丸ｺﾞｼｯｸM-PRO" panose="020F0600000000000000" pitchFamily="50" charset="-128"/>
                <a:ea typeface="HG丸ｺﾞｼｯｸM-PRO" panose="020F0600000000000000" pitchFamily="50" charset="-128"/>
              </a:rPr>
              <a:t>がつ</a:t>
            </a:r>
          </a:p>
        </p:txBody>
      </p:sp>
      <p:sp>
        <p:nvSpPr>
          <p:cNvPr id="46" name="テキスト ボックス 3">
            <a:extLst>
              <a:ext uri="{FF2B5EF4-FFF2-40B4-BE49-F238E27FC236}">
                <a16:creationId xmlns:a16="http://schemas.microsoft.com/office/drawing/2014/main" id="{4913063A-8FC0-4017-BDA9-8C714FE43716}"/>
              </a:ext>
            </a:extLst>
          </p:cNvPr>
          <p:cNvSpPr txBox="1">
            <a:spLocks noChangeArrowheads="1"/>
          </p:cNvSpPr>
          <p:nvPr/>
        </p:nvSpPr>
        <p:spPr bwMode="auto">
          <a:xfrm>
            <a:off x="2459528" y="6332816"/>
            <a:ext cx="348596" cy="192360"/>
          </a:xfrm>
          <a:prstGeom prst="rect">
            <a:avLst/>
          </a:prstGeom>
          <a:noFill/>
          <a:ln>
            <a:noFill/>
          </a:ln>
        </p:spPr>
        <p:txBody>
          <a:bodyPr wrap="square">
            <a:spAutoFit/>
          </a:bodyPr>
          <a:lstStyle>
            <a:lvl1pPr eaLnBrk="0" hangingPunct="0">
              <a:defRPr kumimoji="1" sz="3200">
                <a:solidFill>
                  <a:schemeClr val="tx1"/>
                </a:solidFill>
                <a:latin typeface="Arial" charset="0"/>
                <a:ea typeface="ＭＳ Ｐゴシック" charset="-128"/>
              </a:defRPr>
            </a:lvl1pPr>
            <a:lvl2pPr marL="742950" indent="-285750" eaLnBrk="0" hangingPunct="0">
              <a:buChar char="–"/>
              <a:defRPr kumimoji="1" sz="28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buChar char="–"/>
              <a:defRPr kumimoji="1" sz="2000">
                <a:solidFill>
                  <a:schemeClr val="tx1"/>
                </a:solidFill>
                <a:latin typeface="Arial" charset="0"/>
                <a:ea typeface="ＭＳ Ｐゴシック" charset="-128"/>
              </a:defRPr>
            </a:lvl4pPr>
            <a:lvl5pPr marL="2057400" indent="-228600" eaLnBrk="0" hangingPunc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buFontTx/>
              <a:buNone/>
            </a:pPr>
            <a:r>
              <a:rPr lang="ja-JP" altLang="en-US" sz="650" dirty="0">
                <a:latin typeface="HG丸ｺﾞｼｯｸM-PRO" panose="020F0600000000000000" pitchFamily="50" charset="-128"/>
                <a:ea typeface="HG丸ｺﾞｼｯｸM-PRO" panose="020F0600000000000000" pitchFamily="50" charset="-128"/>
              </a:rPr>
              <a:t>か</a:t>
            </a:r>
          </a:p>
        </p:txBody>
      </p:sp>
    </p:spTree>
    <p:extLst>
      <p:ext uri="{BB962C8B-B14F-4D97-AF65-F5344CB8AC3E}">
        <p14:creationId xmlns:p14="http://schemas.microsoft.com/office/powerpoint/2010/main" val="3715907885"/>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3037</TotalTime>
  <Words>163</Words>
  <Application>Microsoft Office PowerPoint</Application>
  <PresentationFormat>画面に合わせる (4:3)</PresentationFormat>
  <Paragraphs>42</Paragraphs>
  <Slides>5</Slides>
  <Notes>0</Notes>
  <HiddenSlides>0</HiddenSlides>
  <MMClips>0</MMClips>
  <ScaleCrop>false</ScaleCrop>
  <HeadingPairs>
    <vt:vector size="8" baseType="variant">
      <vt:variant>
        <vt:lpstr>使用されているフォント</vt:lpstr>
      </vt:variant>
      <vt:variant>
        <vt:i4>6</vt:i4>
      </vt:variant>
      <vt:variant>
        <vt:lpstr>テーマ</vt:lpstr>
      </vt:variant>
      <vt:variant>
        <vt:i4>1</vt:i4>
      </vt:variant>
      <vt:variant>
        <vt:lpstr>埋め込まれた OLE サーバー</vt:lpstr>
      </vt:variant>
      <vt:variant>
        <vt:i4>3</vt:i4>
      </vt:variant>
      <vt:variant>
        <vt:lpstr>スライド タイトル</vt:lpstr>
      </vt:variant>
      <vt:variant>
        <vt:i4>5</vt:i4>
      </vt:variant>
    </vt:vector>
  </HeadingPairs>
  <TitlesOfParts>
    <vt:vector size="15" baseType="lpstr">
      <vt:lpstr>HGSｺﾞｼｯｸM</vt:lpstr>
      <vt:lpstr>HG丸ｺﾞｼｯｸM-PRO</vt:lpstr>
      <vt:lpstr>ＭＳ Ｐゴシック</vt:lpstr>
      <vt:lpstr>Arial</vt:lpstr>
      <vt:lpstr>Calibri</vt:lpstr>
      <vt:lpstr>Calibri Light</vt:lpstr>
      <vt:lpstr>Office テーマ</vt:lpstr>
      <vt:lpstr>文書</vt:lpstr>
      <vt:lpstr>Document</vt:lpstr>
      <vt:lpstr>Microsoft Word 文書</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mugiworks</dc:creator>
  <cp:lastModifiedBy>川口 百合子</cp:lastModifiedBy>
  <cp:revision>98</cp:revision>
  <cp:lastPrinted>2020-03-09T05:55:14Z</cp:lastPrinted>
  <dcterms:created xsi:type="dcterms:W3CDTF">2018-09-18T07:11:48Z</dcterms:created>
  <dcterms:modified xsi:type="dcterms:W3CDTF">2022-02-24T04:09:37Z</dcterms:modified>
</cp:coreProperties>
</file>