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55" d="100"/>
          <a:sy n="55" d="100"/>
        </p:scale>
        <p:origin x="4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2021/6/30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6200" y="1376563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8" y="177216"/>
              <a:ext cx="8311230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水害に備えて、地域の人々はどのような取り組みをしているのだろう。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37918" y="1763531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水害を防ぐための設備（水防倉庫）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524787" y="4211977"/>
            <a:ext cx="4970070" cy="1077218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・水防団の人たちは、自分達の町を自分達で守りたいという思いをもって、訓練や水害のときの活動　「共助」を行っている。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75" y="173202"/>
            <a:ext cx="1218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板書計画：３時限目「災害を防ぐ地域の取り組み（共助について）」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588311" y="1763532"/>
            <a:ext cx="4767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地域の人々はどんな思いを持って取り組みをしているのだろう？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0" name="図 29" descr="C:\Users\miho.ishii\Desktop\part\資料1-5-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5448" r="7209" b="1574"/>
          <a:stretch/>
        </p:blipFill>
        <p:spPr bwMode="auto">
          <a:xfrm>
            <a:off x="405144" y="2028173"/>
            <a:ext cx="2183073" cy="16670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2" name="図 31" descr="C:\Users\miho.ishii\Desktop\part\資料1-5-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" t="4556" r="7377" b="5786"/>
          <a:stretch/>
        </p:blipFill>
        <p:spPr bwMode="auto">
          <a:xfrm>
            <a:off x="405144" y="3766652"/>
            <a:ext cx="2183073" cy="16075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3" name="図 32" descr="C:\Users\miho.ishii\Desktop\part\資料1-5-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t="4615" r="7969" b="3997"/>
          <a:stretch/>
        </p:blipFill>
        <p:spPr bwMode="auto">
          <a:xfrm>
            <a:off x="2703450" y="3766652"/>
            <a:ext cx="2119005" cy="1618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6" name="図 35" descr="C:\Users\miho.ishii\Desktop\写真\資料1-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" t="4378" r="8083" b="1579"/>
          <a:stretch/>
        </p:blipFill>
        <p:spPr bwMode="auto">
          <a:xfrm>
            <a:off x="8040357" y="2142859"/>
            <a:ext cx="2082276" cy="1623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B30DA90F-6A18-469B-A050-B783D0C0A3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788" y="2142859"/>
            <a:ext cx="2164131" cy="16230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27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956</TotalTime>
  <Words>102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川口 百合子</cp:lastModifiedBy>
  <cp:revision>41</cp:revision>
  <cp:lastPrinted>2021-06-30T00:56:49Z</cp:lastPrinted>
  <dcterms:created xsi:type="dcterms:W3CDTF">2018-06-21T05:12:25Z</dcterms:created>
  <dcterms:modified xsi:type="dcterms:W3CDTF">2021-06-30T01:10:17Z</dcterms:modified>
</cp:coreProperties>
</file>