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jpg" ContentType="image/jpe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6" r:id="rId2"/>
    <p:sldId id="269" r:id="rId3"/>
    <p:sldId id="268" r:id="rId4"/>
    <p:sldId id="270" r:id="rId5"/>
    <p:sldId id="271" r:id="rId6"/>
    <p:sldId id="276" r:id="rId7"/>
    <p:sldId id="274" r:id="rId8"/>
    <p:sldId id="275" r:id="rId9"/>
    <p:sldId id="272" r:id="rId10"/>
    <p:sldId id="273" r:id="rId11"/>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84" d="100"/>
          <a:sy n="84" d="100"/>
        </p:scale>
        <p:origin x="49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image" Target="../media/image11.e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image" Target="../media/image15.emf"/><Relationship Id="rId4" Type="http://schemas.openxmlformats.org/officeDocument/2006/relationships/image" Target="../media/image18.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715A435C-E5C5-43C4-9EB6-630918CD6BCB}" type="datetimeFigureOut">
              <a:rPr kumimoji="1" lang="ja-JP" altLang="en-US" smtClean="0"/>
              <a:t>2022/2/24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19ACF11-3CD7-4057-BEB4-9C72A740DDC2}" type="slidenum">
              <a:rPr kumimoji="1" lang="ja-JP" altLang="en-US" smtClean="0"/>
              <a:t>‹#›</a:t>
            </a:fld>
            <a:endParaRPr kumimoji="1" lang="ja-JP" altLang="en-US"/>
          </a:p>
        </p:txBody>
      </p:sp>
    </p:spTree>
    <p:extLst>
      <p:ext uri="{BB962C8B-B14F-4D97-AF65-F5344CB8AC3E}">
        <p14:creationId xmlns:p14="http://schemas.microsoft.com/office/powerpoint/2010/main" val="33281117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15A435C-E5C5-43C4-9EB6-630918CD6BCB}" type="datetimeFigureOut">
              <a:rPr kumimoji="1" lang="ja-JP" altLang="en-US" smtClean="0"/>
              <a:t>2022/2/24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19ACF11-3CD7-4057-BEB4-9C72A740DDC2}" type="slidenum">
              <a:rPr kumimoji="1" lang="ja-JP" altLang="en-US" smtClean="0"/>
              <a:t>‹#›</a:t>
            </a:fld>
            <a:endParaRPr kumimoji="1" lang="ja-JP" altLang="en-US"/>
          </a:p>
        </p:txBody>
      </p:sp>
    </p:spTree>
    <p:extLst>
      <p:ext uri="{BB962C8B-B14F-4D97-AF65-F5344CB8AC3E}">
        <p14:creationId xmlns:p14="http://schemas.microsoft.com/office/powerpoint/2010/main" val="41636360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715A435C-E5C5-43C4-9EB6-630918CD6BCB}" type="datetimeFigureOut">
              <a:rPr kumimoji="1" lang="ja-JP" altLang="en-US" smtClean="0"/>
              <a:t>2022/2/24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19ACF11-3CD7-4057-BEB4-9C72A740DDC2}" type="slidenum">
              <a:rPr kumimoji="1" lang="ja-JP" altLang="en-US" smtClean="0"/>
              <a:t>‹#›</a:t>
            </a:fld>
            <a:endParaRPr kumimoji="1" lang="ja-JP" altLang="en-US"/>
          </a:p>
        </p:txBody>
      </p:sp>
    </p:spTree>
    <p:extLst>
      <p:ext uri="{BB962C8B-B14F-4D97-AF65-F5344CB8AC3E}">
        <p14:creationId xmlns:p14="http://schemas.microsoft.com/office/powerpoint/2010/main" val="9311688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715A435C-E5C5-43C4-9EB6-630918CD6BCB}" type="datetimeFigureOut">
              <a:rPr kumimoji="1" lang="ja-JP" altLang="en-US" smtClean="0"/>
              <a:t>2022/2/24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19ACF11-3CD7-4057-BEB4-9C72A740DDC2}" type="slidenum">
              <a:rPr kumimoji="1" lang="ja-JP" altLang="en-US" smtClean="0"/>
              <a:t>‹#›</a:t>
            </a:fld>
            <a:endParaRPr kumimoji="1" lang="ja-JP" altLang="en-US"/>
          </a:p>
        </p:txBody>
      </p:sp>
    </p:spTree>
    <p:extLst>
      <p:ext uri="{BB962C8B-B14F-4D97-AF65-F5344CB8AC3E}">
        <p14:creationId xmlns:p14="http://schemas.microsoft.com/office/powerpoint/2010/main" val="4024848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715A435C-E5C5-43C4-9EB6-630918CD6BCB}" type="datetimeFigureOut">
              <a:rPr kumimoji="1" lang="ja-JP" altLang="en-US" smtClean="0"/>
              <a:t>2022/2/24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19ACF11-3CD7-4057-BEB4-9C72A740DDC2}" type="slidenum">
              <a:rPr kumimoji="1" lang="ja-JP" altLang="en-US" smtClean="0"/>
              <a:t>‹#›</a:t>
            </a:fld>
            <a:endParaRPr kumimoji="1" lang="ja-JP" altLang="en-US"/>
          </a:p>
        </p:txBody>
      </p:sp>
    </p:spTree>
    <p:extLst>
      <p:ext uri="{BB962C8B-B14F-4D97-AF65-F5344CB8AC3E}">
        <p14:creationId xmlns:p14="http://schemas.microsoft.com/office/powerpoint/2010/main" val="40624135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715A435C-E5C5-43C4-9EB6-630918CD6BCB}" type="datetimeFigureOut">
              <a:rPr kumimoji="1" lang="ja-JP" altLang="en-US" smtClean="0"/>
              <a:t>2022/2/24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19ACF11-3CD7-4057-BEB4-9C72A740DDC2}" type="slidenum">
              <a:rPr kumimoji="1" lang="ja-JP" altLang="en-US" smtClean="0"/>
              <a:t>‹#›</a:t>
            </a:fld>
            <a:endParaRPr kumimoji="1" lang="ja-JP" altLang="en-US"/>
          </a:p>
        </p:txBody>
      </p:sp>
    </p:spTree>
    <p:extLst>
      <p:ext uri="{BB962C8B-B14F-4D97-AF65-F5344CB8AC3E}">
        <p14:creationId xmlns:p14="http://schemas.microsoft.com/office/powerpoint/2010/main" val="29519721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15A435C-E5C5-43C4-9EB6-630918CD6BCB}" type="datetimeFigureOut">
              <a:rPr kumimoji="1" lang="ja-JP" altLang="en-US" smtClean="0"/>
              <a:t>2022/2/24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19ACF11-3CD7-4057-BEB4-9C72A740DDC2}" type="slidenum">
              <a:rPr kumimoji="1" lang="ja-JP" altLang="en-US" smtClean="0"/>
              <a:t>‹#›</a:t>
            </a:fld>
            <a:endParaRPr kumimoji="1" lang="ja-JP" altLang="en-US"/>
          </a:p>
        </p:txBody>
      </p:sp>
    </p:spTree>
    <p:extLst>
      <p:ext uri="{BB962C8B-B14F-4D97-AF65-F5344CB8AC3E}">
        <p14:creationId xmlns:p14="http://schemas.microsoft.com/office/powerpoint/2010/main" val="12098860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15A435C-E5C5-43C4-9EB6-630918CD6BCB}" type="datetimeFigureOut">
              <a:rPr kumimoji="1" lang="ja-JP" altLang="en-US" smtClean="0"/>
              <a:t>2022/2/24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19ACF11-3CD7-4057-BEB4-9C72A740DDC2}" type="slidenum">
              <a:rPr kumimoji="1" lang="ja-JP" altLang="en-US" smtClean="0"/>
              <a:t>‹#›</a:t>
            </a:fld>
            <a:endParaRPr kumimoji="1" lang="ja-JP" altLang="en-US"/>
          </a:p>
        </p:txBody>
      </p:sp>
    </p:spTree>
    <p:extLst>
      <p:ext uri="{BB962C8B-B14F-4D97-AF65-F5344CB8AC3E}">
        <p14:creationId xmlns:p14="http://schemas.microsoft.com/office/powerpoint/2010/main" val="23510629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15A435C-E5C5-43C4-9EB6-630918CD6BCB}" type="datetimeFigureOut">
              <a:rPr kumimoji="1" lang="ja-JP" altLang="en-US" smtClean="0"/>
              <a:t>2022/2/24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19ACF11-3CD7-4057-BEB4-9C72A740DDC2}" type="slidenum">
              <a:rPr kumimoji="1" lang="ja-JP" altLang="en-US" smtClean="0"/>
              <a:t>‹#›</a:t>
            </a:fld>
            <a:endParaRPr kumimoji="1" lang="ja-JP" altLang="en-US"/>
          </a:p>
        </p:txBody>
      </p:sp>
    </p:spTree>
    <p:extLst>
      <p:ext uri="{BB962C8B-B14F-4D97-AF65-F5344CB8AC3E}">
        <p14:creationId xmlns:p14="http://schemas.microsoft.com/office/powerpoint/2010/main" val="25250499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15A435C-E5C5-43C4-9EB6-630918CD6BCB}" type="datetimeFigureOut">
              <a:rPr kumimoji="1" lang="ja-JP" altLang="en-US" smtClean="0"/>
              <a:t>2022/2/24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19ACF11-3CD7-4057-BEB4-9C72A740DDC2}" type="slidenum">
              <a:rPr kumimoji="1" lang="ja-JP" altLang="en-US" smtClean="0"/>
              <a:t>‹#›</a:t>
            </a:fld>
            <a:endParaRPr kumimoji="1" lang="ja-JP" altLang="en-US"/>
          </a:p>
        </p:txBody>
      </p:sp>
    </p:spTree>
    <p:extLst>
      <p:ext uri="{BB962C8B-B14F-4D97-AF65-F5344CB8AC3E}">
        <p14:creationId xmlns:p14="http://schemas.microsoft.com/office/powerpoint/2010/main" val="25080434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15A435C-E5C5-43C4-9EB6-630918CD6BCB}" type="datetimeFigureOut">
              <a:rPr kumimoji="1" lang="ja-JP" altLang="en-US" smtClean="0"/>
              <a:t>2022/2/24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19ACF11-3CD7-4057-BEB4-9C72A740DDC2}" type="slidenum">
              <a:rPr kumimoji="1" lang="ja-JP" altLang="en-US" smtClean="0"/>
              <a:t>‹#›</a:t>
            </a:fld>
            <a:endParaRPr kumimoji="1" lang="ja-JP" altLang="en-US"/>
          </a:p>
        </p:txBody>
      </p:sp>
    </p:spTree>
    <p:extLst>
      <p:ext uri="{BB962C8B-B14F-4D97-AF65-F5344CB8AC3E}">
        <p14:creationId xmlns:p14="http://schemas.microsoft.com/office/powerpoint/2010/main" val="7810546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5A435C-E5C5-43C4-9EB6-630918CD6BCB}" type="datetimeFigureOut">
              <a:rPr kumimoji="1" lang="ja-JP" altLang="en-US" smtClean="0"/>
              <a:t>2022/2/24</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9ACF11-3CD7-4057-BEB4-9C72A740DDC2}" type="slidenum">
              <a:rPr kumimoji="1" lang="ja-JP" altLang="en-US" smtClean="0"/>
              <a:t>‹#›</a:t>
            </a:fld>
            <a:endParaRPr kumimoji="1" lang="ja-JP" altLang="en-US"/>
          </a:p>
        </p:txBody>
      </p:sp>
    </p:spTree>
    <p:extLst>
      <p:ext uri="{BB962C8B-B14F-4D97-AF65-F5344CB8AC3E}">
        <p14:creationId xmlns:p14="http://schemas.microsoft.com/office/powerpoint/2010/main" val="27811924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package" Target="../embeddings/Microsoft_Word_Document1.docx"/><Relationship Id="rId3" Type="http://schemas.openxmlformats.org/officeDocument/2006/relationships/package" Target="../embeddings/Microsoft_Word_Document.docx"/><Relationship Id="rId7" Type="http://schemas.openxmlformats.org/officeDocument/2006/relationships/image" Target="../media/image10.jpe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6.emf"/><Relationship Id="rId9" Type="http://schemas.openxmlformats.org/officeDocument/2006/relationships/image" Target="../media/image7.emf"/></Relationships>
</file>

<file path=ppt/slides/_rels/slide7.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package" Target="../embeddings/Microsoft_Word_Document2.docx"/><Relationship Id="rId7" Type="http://schemas.openxmlformats.org/officeDocument/2006/relationships/package" Target="../embeddings/Microsoft_Word_Document3.docx"/><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1.emf"/></Relationships>
</file>

<file path=ppt/slides/_rels/slide8.xml.rels><?xml version="1.0" encoding="UTF-8" standalone="yes"?>
<Relationships xmlns="http://schemas.openxmlformats.org/package/2006/relationships"><Relationship Id="rId8" Type="http://schemas.openxmlformats.org/officeDocument/2006/relationships/image" Target="../media/image16.emf"/><Relationship Id="rId3" Type="http://schemas.openxmlformats.org/officeDocument/2006/relationships/image" Target="../media/image19.jpeg"/><Relationship Id="rId7" Type="http://schemas.openxmlformats.org/officeDocument/2006/relationships/package" Target="../embeddings/Microsoft_Word_Document5.docx"/><Relationship Id="rId12" Type="http://schemas.openxmlformats.org/officeDocument/2006/relationships/image" Target="../media/image18.wmf"/><Relationship Id="rId2" Type="http://schemas.openxmlformats.org/officeDocument/2006/relationships/slideLayout" Target="../slideLayouts/slideLayout1.xml"/><Relationship Id="rId1" Type="http://schemas.openxmlformats.org/officeDocument/2006/relationships/vmlDrawing" Target="../drawings/vmlDrawing3.vml"/><Relationship Id="rId6" Type="http://schemas.openxmlformats.org/officeDocument/2006/relationships/image" Target="../media/image15.emf"/><Relationship Id="rId11" Type="http://schemas.openxmlformats.org/officeDocument/2006/relationships/package" Target="../embeddings/Microsoft_Word_Document7.docx"/><Relationship Id="rId5" Type="http://schemas.openxmlformats.org/officeDocument/2006/relationships/package" Target="../embeddings/Microsoft_Word_Document4.docx"/><Relationship Id="rId10" Type="http://schemas.openxmlformats.org/officeDocument/2006/relationships/image" Target="../media/image17.emf"/><Relationship Id="rId4" Type="http://schemas.openxmlformats.org/officeDocument/2006/relationships/image" Target="../media/image20.jpeg"/><Relationship Id="rId9" Type="http://schemas.openxmlformats.org/officeDocument/2006/relationships/package" Target="../embeddings/Microsoft_Word_Document6.docx"/></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685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350"/>
          </a:p>
        </p:txBody>
      </p:sp>
      <p:sp>
        <p:nvSpPr>
          <p:cNvPr id="2" name="テキスト ボックス 1"/>
          <p:cNvSpPr txBox="1"/>
          <p:nvPr/>
        </p:nvSpPr>
        <p:spPr>
          <a:xfrm>
            <a:off x="156518" y="797010"/>
            <a:ext cx="6518131" cy="461665"/>
          </a:xfrm>
          <a:prstGeom prst="rect">
            <a:avLst/>
          </a:prstGeom>
          <a:noFill/>
        </p:spPr>
        <p:txBody>
          <a:bodyPr wrap="none" rtlCol="0">
            <a:spAutoFit/>
          </a:bodyPr>
          <a:lstStyle/>
          <a:p>
            <a:r>
              <a:rPr lang="ja-JP" altLang="en-US" sz="2400" dirty="0"/>
              <a:t>普段の長良川と大雨の時の長良川のちがいは？</a:t>
            </a:r>
            <a:endParaRPr kumimoji="1" lang="ja-JP" altLang="en-US" sz="2400" dirty="0"/>
          </a:p>
        </p:txBody>
      </p:sp>
      <p:pic>
        <p:nvPicPr>
          <p:cNvPr id="6" name="図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6518" y="1258675"/>
            <a:ext cx="4860324" cy="3645243"/>
          </a:xfrm>
          <a:prstGeom prst="rect">
            <a:avLst/>
          </a:prstGeom>
          <a:ln>
            <a:solidFill>
              <a:schemeClr val="tx1"/>
            </a:solidFill>
          </a:ln>
        </p:spPr>
      </p:pic>
      <p:pic>
        <p:nvPicPr>
          <p:cNvPr id="8" name="図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36076" y="3555698"/>
            <a:ext cx="4572000" cy="3206496"/>
          </a:xfrm>
          <a:prstGeom prst="rect">
            <a:avLst/>
          </a:prstGeom>
          <a:ln>
            <a:solidFill>
              <a:schemeClr val="tx1"/>
            </a:solidFill>
          </a:ln>
        </p:spPr>
      </p:pic>
      <p:sp>
        <p:nvSpPr>
          <p:cNvPr id="7" name="テキスト ボックス 6"/>
          <p:cNvSpPr txBox="1"/>
          <p:nvPr/>
        </p:nvSpPr>
        <p:spPr>
          <a:xfrm>
            <a:off x="7654502" y="88984"/>
            <a:ext cx="1308113" cy="507831"/>
          </a:xfrm>
          <a:prstGeom prst="rect">
            <a:avLst/>
          </a:prstGeom>
          <a:noFill/>
          <a:ln>
            <a:solidFill>
              <a:schemeClr val="bg1"/>
            </a:solidFill>
          </a:ln>
        </p:spPr>
        <p:txBody>
          <a:bodyPr wrap="square" rtlCol="0">
            <a:spAutoFit/>
          </a:bodyPr>
          <a:lstStyle/>
          <a:p>
            <a:pPr algn="ctr"/>
            <a:r>
              <a:rPr lang="ja-JP" altLang="en-US" sz="2700" dirty="0">
                <a:solidFill>
                  <a:schemeClr val="bg1"/>
                </a:solidFill>
              </a:rPr>
              <a:t>資料１</a:t>
            </a:r>
            <a:endParaRPr lang="ja-JP" altLang="en-US" sz="2700" dirty="0">
              <a:solidFill>
                <a:schemeClr val="bg1"/>
              </a:solidFill>
              <a:latin typeface="+mj-ea"/>
              <a:ea typeface="+mj-ea"/>
            </a:endParaRPr>
          </a:p>
        </p:txBody>
      </p:sp>
      <p:grpSp>
        <p:nvGrpSpPr>
          <p:cNvPr id="3" name="グループ化 2">
            <a:extLst>
              <a:ext uri="{FF2B5EF4-FFF2-40B4-BE49-F238E27FC236}">
                <a16:creationId xmlns:a16="http://schemas.microsoft.com/office/drawing/2014/main" id="{97EFAE83-CE76-480D-8D05-A144432646F5}"/>
              </a:ext>
            </a:extLst>
          </p:cNvPr>
          <p:cNvGrpSpPr/>
          <p:nvPr/>
        </p:nvGrpSpPr>
        <p:grpSpPr>
          <a:xfrm>
            <a:off x="6175" y="25462"/>
            <a:ext cx="9137825" cy="646331"/>
            <a:chOff x="6175" y="25462"/>
            <a:chExt cx="9137825" cy="646331"/>
          </a:xfrm>
        </p:grpSpPr>
        <p:sp>
          <p:nvSpPr>
            <p:cNvPr id="5" name="テキスト ボックス 4"/>
            <p:cNvSpPr txBox="1"/>
            <p:nvPr/>
          </p:nvSpPr>
          <p:spPr>
            <a:xfrm>
              <a:off x="6175" y="163962"/>
              <a:ext cx="9137825" cy="507831"/>
            </a:xfrm>
            <a:prstGeom prst="rect">
              <a:avLst/>
            </a:prstGeom>
            <a:noFill/>
          </p:spPr>
          <p:txBody>
            <a:bodyPr wrap="square" rtlCol="0">
              <a:spAutoFit/>
            </a:bodyPr>
            <a:lstStyle/>
            <a:p>
              <a:pPr algn="ctr"/>
              <a:r>
                <a:rPr lang="ja-JP" altLang="en-US" sz="2700" dirty="0"/>
                <a:t>　</a:t>
              </a:r>
              <a:r>
                <a:rPr lang="ja-JP" altLang="en-US" sz="2700" dirty="0">
                  <a:solidFill>
                    <a:schemeClr val="bg1"/>
                  </a:solidFill>
                </a:rPr>
                <a:t>長良川の様子</a:t>
              </a:r>
              <a:endParaRPr lang="ja-JP" altLang="en-US" sz="2700" dirty="0">
                <a:solidFill>
                  <a:schemeClr val="bg1"/>
                </a:solidFill>
                <a:latin typeface="+mj-ea"/>
              </a:endParaRPr>
            </a:p>
          </p:txBody>
        </p:sp>
        <p:sp>
          <p:nvSpPr>
            <p:cNvPr id="9" name="テキスト ボックス 3">
              <a:extLst>
                <a:ext uri="{FF2B5EF4-FFF2-40B4-BE49-F238E27FC236}">
                  <a16:creationId xmlns:a16="http://schemas.microsoft.com/office/drawing/2014/main" id="{EA3C95BD-959A-4033-93DD-A1676987A367}"/>
                </a:ext>
              </a:extLst>
            </p:cNvPr>
            <p:cNvSpPr txBox="1">
              <a:spLocks noChangeArrowheads="1"/>
            </p:cNvSpPr>
            <p:nvPr/>
          </p:nvSpPr>
          <p:spPr bwMode="auto">
            <a:xfrm>
              <a:off x="3647049" y="25462"/>
              <a:ext cx="1124561" cy="303842"/>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dist" eaLnBrk="1" hangingPunct="1">
                <a:buFontTx/>
                <a:buNone/>
              </a:pPr>
              <a:r>
                <a:rPr lang="ja-JP" altLang="en-US" sz="1300" dirty="0">
                  <a:solidFill>
                    <a:schemeClr val="bg1"/>
                  </a:solidFill>
                  <a:latin typeface="HG丸ｺﾞｼｯｸM-PRO" panose="020F0600000000000000" pitchFamily="50" charset="-128"/>
                  <a:ea typeface="HG丸ｺﾞｼｯｸM-PRO" panose="020F0600000000000000" pitchFamily="50" charset="-128"/>
                </a:rPr>
                <a:t>ながらがわ</a:t>
              </a:r>
              <a:endParaRPr lang="en-US" altLang="ja-JP" sz="1300" dirty="0">
                <a:solidFill>
                  <a:schemeClr val="bg1"/>
                </a:solidFill>
                <a:latin typeface="HG丸ｺﾞｼｯｸM-PRO" panose="020F0600000000000000" pitchFamily="50" charset="-128"/>
                <a:ea typeface="HG丸ｺﾞｼｯｸM-PRO" panose="020F0600000000000000" pitchFamily="50" charset="-128"/>
              </a:endParaRPr>
            </a:p>
          </p:txBody>
        </p:sp>
        <p:sp>
          <p:nvSpPr>
            <p:cNvPr id="10" name="テキスト ボックス 3">
              <a:extLst>
                <a:ext uri="{FF2B5EF4-FFF2-40B4-BE49-F238E27FC236}">
                  <a16:creationId xmlns:a16="http://schemas.microsoft.com/office/drawing/2014/main" id="{BBBC23BA-9DEA-4D45-AA23-47B695177C25}"/>
                </a:ext>
              </a:extLst>
            </p:cNvPr>
            <p:cNvSpPr txBox="1">
              <a:spLocks noChangeArrowheads="1"/>
            </p:cNvSpPr>
            <p:nvPr/>
          </p:nvSpPr>
          <p:spPr bwMode="auto">
            <a:xfrm>
              <a:off x="4563208" y="25462"/>
              <a:ext cx="1564953" cy="292388"/>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buFontTx/>
                <a:buNone/>
              </a:pPr>
              <a:r>
                <a:rPr lang="ja-JP" altLang="en-US" sz="1300" dirty="0">
                  <a:solidFill>
                    <a:schemeClr val="bg1"/>
                  </a:solidFill>
                  <a:latin typeface="HG丸ｺﾞｼｯｸM-PRO" panose="020F0600000000000000" pitchFamily="50" charset="-128"/>
                  <a:ea typeface="HG丸ｺﾞｼｯｸM-PRO" panose="020F0600000000000000" pitchFamily="50" charset="-128"/>
                </a:rPr>
                <a:t>ようす</a:t>
              </a:r>
              <a:endParaRPr lang="en-US" altLang="ja-JP" sz="1300" dirty="0">
                <a:solidFill>
                  <a:schemeClr val="bg1"/>
                </a:solidFill>
                <a:latin typeface="HG丸ｺﾞｼｯｸM-PRO" panose="020F0600000000000000" pitchFamily="50" charset="-128"/>
                <a:ea typeface="HG丸ｺﾞｼｯｸM-PRO" panose="020F0600000000000000" pitchFamily="50" charset="-128"/>
              </a:endParaRPr>
            </a:p>
          </p:txBody>
        </p:sp>
      </p:grpSp>
      <p:sp>
        <p:nvSpPr>
          <p:cNvPr id="11" name="テキスト ボックス 3">
            <a:extLst>
              <a:ext uri="{FF2B5EF4-FFF2-40B4-BE49-F238E27FC236}">
                <a16:creationId xmlns:a16="http://schemas.microsoft.com/office/drawing/2014/main" id="{CDF92DAF-60BE-47D7-91F4-A1299EA9133B}"/>
              </a:ext>
            </a:extLst>
          </p:cNvPr>
          <p:cNvSpPr txBox="1">
            <a:spLocks noChangeArrowheads="1"/>
          </p:cNvSpPr>
          <p:nvPr/>
        </p:nvSpPr>
        <p:spPr bwMode="auto">
          <a:xfrm>
            <a:off x="233680" y="658511"/>
            <a:ext cx="650240" cy="246221"/>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dist" eaLnBrk="1" hangingPunct="1">
              <a:buFontTx/>
              <a:buNone/>
            </a:pPr>
            <a:r>
              <a:rPr lang="ja-JP" altLang="en-US" sz="1000" dirty="0">
                <a:latin typeface="HG丸ｺﾞｼｯｸM-PRO" panose="020F0600000000000000" pitchFamily="50" charset="-128"/>
                <a:ea typeface="HG丸ｺﾞｼｯｸM-PRO" panose="020F0600000000000000" pitchFamily="50" charset="-128"/>
              </a:rPr>
              <a:t>ふだん</a:t>
            </a:r>
            <a:endParaRPr lang="en-US" altLang="ja-JP" sz="1000" dirty="0">
              <a:latin typeface="HG丸ｺﾞｼｯｸM-PRO" panose="020F0600000000000000" pitchFamily="50" charset="-128"/>
              <a:ea typeface="HG丸ｺﾞｼｯｸM-PRO" panose="020F0600000000000000" pitchFamily="50" charset="-128"/>
            </a:endParaRPr>
          </a:p>
        </p:txBody>
      </p:sp>
      <p:sp>
        <p:nvSpPr>
          <p:cNvPr id="12" name="テキスト ボックス 3">
            <a:extLst>
              <a:ext uri="{FF2B5EF4-FFF2-40B4-BE49-F238E27FC236}">
                <a16:creationId xmlns:a16="http://schemas.microsoft.com/office/drawing/2014/main" id="{435F550A-DF87-4AB1-AED1-B076372CFD8B}"/>
              </a:ext>
            </a:extLst>
          </p:cNvPr>
          <p:cNvSpPr txBox="1">
            <a:spLocks noChangeArrowheads="1"/>
          </p:cNvSpPr>
          <p:nvPr/>
        </p:nvSpPr>
        <p:spPr bwMode="auto">
          <a:xfrm>
            <a:off x="2237477" y="687182"/>
            <a:ext cx="741289" cy="246221"/>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dist" eaLnBrk="1" hangingPunct="1">
              <a:buFontTx/>
              <a:buNone/>
            </a:pPr>
            <a:r>
              <a:rPr lang="ja-JP" altLang="en-US" sz="1000" dirty="0">
                <a:latin typeface="HG丸ｺﾞｼｯｸM-PRO" panose="020F0600000000000000" pitchFamily="50" charset="-128"/>
                <a:ea typeface="HG丸ｺﾞｼｯｸM-PRO" panose="020F0600000000000000" pitchFamily="50" charset="-128"/>
              </a:rPr>
              <a:t>おおあめ</a:t>
            </a:r>
            <a:endParaRPr lang="en-US" altLang="ja-JP" sz="1000" dirty="0">
              <a:latin typeface="HG丸ｺﾞｼｯｸM-PRO" panose="020F0600000000000000" pitchFamily="50" charset="-128"/>
              <a:ea typeface="HG丸ｺﾞｼｯｸM-PRO" panose="020F0600000000000000" pitchFamily="50" charset="-128"/>
            </a:endParaRPr>
          </a:p>
        </p:txBody>
      </p:sp>
      <p:sp>
        <p:nvSpPr>
          <p:cNvPr id="13" name="テキスト ボックス 3">
            <a:extLst>
              <a:ext uri="{FF2B5EF4-FFF2-40B4-BE49-F238E27FC236}">
                <a16:creationId xmlns:a16="http://schemas.microsoft.com/office/drawing/2014/main" id="{2A979F5A-8DB9-41B3-8E13-166B7DE2A1D8}"/>
              </a:ext>
            </a:extLst>
          </p:cNvPr>
          <p:cNvSpPr txBox="1">
            <a:spLocks noChangeArrowheads="1"/>
          </p:cNvSpPr>
          <p:nvPr/>
        </p:nvSpPr>
        <p:spPr bwMode="auto">
          <a:xfrm>
            <a:off x="3019407" y="670879"/>
            <a:ext cx="693682" cy="246221"/>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buFontTx/>
              <a:buNone/>
            </a:pPr>
            <a:r>
              <a:rPr lang="ja-JP" altLang="en-US" sz="1000" dirty="0">
                <a:latin typeface="HG丸ｺﾞｼｯｸM-PRO" panose="020F0600000000000000" pitchFamily="50" charset="-128"/>
                <a:ea typeface="HG丸ｺﾞｼｯｸM-PRO" panose="020F0600000000000000" pitchFamily="50" charset="-128"/>
              </a:rPr>
              <a:t>とき</a:t>
            </a:r>
            <a:endParaRPr lang="en-US" altLang="ja-JP" sz="1000" dirty="0">
              <a:latin typeface="HG丸ｺﾞｼｯｸM-PRO" panose="020F0600000000000000" pitchFamily="50" charset="-128"/>
              <a:ea typeface="HG丸ｺﾞｼｯｸM-PRO" panose="020F0600000000000000" pitchFamily="50" charset="-128"/>
            </a:endParaRPr>
          </a:p>
        </p:txBody>
      </p:sp>
    </p:spTree>
    <p:extLst>
      <p:ext uri="{BB962C8B-B14F-4D97-AF65-F5344CB8AC3E}">
        <p14:creationId xmlns:p14="http://schemas.microsoft.com/office/powerpoint/2010/main" val="15983584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685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350"/>
          </a:p>
        </p:txBody>
      </p:sp>
      <p:sp>
        <p:nvSpPr>
          <p:cNvPr id="2" name="テキスト ボックス 1"/>
          <p:cNvSpPr txBox="1"/>
          <p:nvPr/>
        </p:nvSpPr>
        <p:spPr>
          <a:xfrm>
            <a:off x="156518" y="797010"/>
            <a:ext cx="2031325" cy="461665"/>
          </a:xfrm>
          <a:prstGeom prst="rect">
            <a:avLst/>
          </a:prstGeom>
          <a:noFill/>
        </p:spPr>
        <p:txBody>
          <a:bodyPr wrap="none" rtlCol="0">
            <a:spAutoFit/>
          </a:bodyPr>
          <a:lstStyle/>
          <a:p>
            <a:r>
              <a:rPr lang="ja-JP" altLang="en-US" sz="2400" dirty="0"/>
              <a:t>普段の長良川</a:t>
            </a:r>
            <a:endParaRPr kumimoji="1" lang="ja-JP" altLang="en-US" sz="2400" dirty="0"/>
          </a:p>
        </p:txBody>
      </p:sp>
      <p:pic>
        <p:nvPicPr>
          <p:cNvPr id="6" name="図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2064" y="1258675"/>
            <a:ext cx="7199871" cy="5399903"/>
          </a:xfrm>
          <a:prstGeom prst="rect">
            <a:avLst/>
          </a:prstGeom>
          <a:ln>
            <a:solidFill>
              <a:schemeClr val="tx1"/>
            </a:solidFill>
          </a:ln>
        </p:spPr>
      </p:pic>
      <p:sp>
        <p:nvSpPr>
          <p:cNvPr id="7" name="テキスト ボックス 6"/>
          <p:cNvSpPr txBox="1"/>
          <p:nvPr/>
        </p:nvSpPr>
        <p:spPr>
          <a:xfrm>
            <a:off x="7654502" y="88984"/>
            <a:ext cx="1308113" cy="507831"/>
          </a:xfrm>
          <a:prstGeom prst="rect">
            <a:avLst/>
          </a:prstGeom>
          <a:noFill/>
          <a:ln>
            <a:solidFill>
              <a:schemeClr val="bg1"/>
            </a:solidFill>
          </a:ln>
        </p:spPr>
        <p:txBody>
          <a:bodyPr wrap="square" rtlCol="0">
            <a:spAutoFit/>
          </a:bodyPr>
          <a:lstStyle/>
          <a:p>
            <a:pPr algn="ctr"/>
            <a:r>
              <a:rPr lang="ja-JP" altLang="en-US" sz="2700" dirty="0">
                <a:solidFill>
                  <a:schemeClr val="bg1"/>
                </a:solidFill>
              </a:rPr>
              <a:t>資料１</a:t>
            </a:r>
            <a:endParaRPr lang="ja-JP" altLang="en-US" sz="2700" dirty="0">
              <a:solidFill>
                <a:schemeClr val="bg1"/>
              </a:solidFill>
              <a:latin typeface="+mj-ea"/>
              <a:ea typeface="+mj-ea"/>
            </a:endParaRPr>
          </a:p>
        </p:txBody>
      </p:sp>
      <p:grpSp>
        <p:nvGrpSpPr>
          <p:cNvPr id="11" name="グループ化 10">
            <a:extLst>
              <a:ext uri="{FF2B5EF4-FFF2-40B4-BE49-F238E27FC236}">
                <a16:creationId xmlns:a16="http://schemas.microsoft.com/office/drawing/2014/main" id="{D68437FF-ED02-4A07-A8C1-B62278B9CF71}"/>
              </a:ext>
            </a:extLst>
          </p:cNvPr>
          <p:cNvGrpSpPr/>
          <p:nvPr/>
        </p:nvGrpSpPr>
        <p:grpSpPr>
          <a:xfrm>
            <a:off x="6175" y="25462"/>
            <a:ext cx="9137825" cy="646331"/>
            <a:chOff x="6175" y="25462"/>
            <a:chExt cx="9137825" cy="646331"/>
          </a:xfrm>
        </p:grpSpPr>
        <p:sp>
          <p:nvSpPr>
            <p:cNvPr id="12" name="テキスト ボックス 11">
              <a:extLst>
                <a:ext uri="{FF2B5EF4-FFF2-40B4-BE49-F238E27FC236}">
                  <a16:creationId xmlns:a16="http://schemas.microsoft.com/office/drawing/2014/main" id="{011EAE44-4E1D-441F-B20A-FA69C9158BD7}"/>
                </a:ext>
              </a:extLst>
            </p:cNvPr>
            <p:cNvSpPr txBox="1"/>
            <p:nvPr/>
          </p:nvSpPr>
          <p:spPr>
            <a:xfrm>
              <a:off x="6175" y="163962"/>
              <a:ext cx="9137825" cy="507831"/>
            </a:xfrm>
            <a:prstGeom prst="rect">
              <a:avLst/>
            </a:prstGeom>
            <a:noFill/>
          </p:spPr>
          <p:txBody>
            <a:bodyPr wrap="square" rtlCol="0">
              <a:spAutoFit/>
            </a:bodyPr>
            <a:lstStyle/>
            <a:p>
              <a:pPr algn="ctr"/>
              <a:r>
                <a:rPr lang="ja-JP" altLang="en-US" sz="2700" dirty="0"/>
                <a:t>　</a:t>
              </a:r>
              <a:r>
                <a:rPr lang="ja-JP" altLang="en-US" sz="2700" dirty="0">
                  <a:solidFill>
                    <a:schemeClr val="bg1"/>
                  </a:solidFill>
                </a:rPr>
                <a:t>長良川の様子</a:t>
              </a:r>
              <a:endParaRPr lang="ja-JP" altLang="en-US" sz="2700" dirty="0">
                <a:solidFill>
                  <a:schemeClr val="bg1"/>
                </a:solidFill>
                <a:latin typeface="+mj-ea"/>
              </a:endParaRPr>
            </a:p>
          </p:txBody>
        </p:sp>
        <p:sp>
          <p:nvSpPr>
            <p:cNvPr id="13" name="テキスト ボックス 3">
              <a:extLst>
                <a:ext uri="{FF2B5EF4-FFF2-40B4-BE49-F238E27FC236}">
                  <a16:creationId xmlns:a16="http://schemas.microsoft.com/office/drawing/2014/main" id="{0C0CA1D3-225B-4C71-9B60-4CE6220C5BCE}"/>
                </a:ext>
              </a:extLst>
            </p:cNvPr>
            <p:cNvSpPr txBox="1">
              <a:spLocks noChangeArrowheads="1"/>
            </p:cNvSpPr>
            <p:nvPr/>
          </p:nvSpPr>
          <p:spPr bwMode="auto">
            <a:xfrm>
              <a:off x="3647049" y="25462"/>
              <a:ext cx="1124561" cy="303842"/>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dist" eaLnBrk="1" hangingPunct="1">
                <a:buFontTx/>
                <a:buNone/>
              </a:pPr>
              <a:r>
                <a:rPr lang="ja-JP" altLang="en-US" sz="1300" dirty="0">
                  <a:solidFill>
                    <a:schemeClr val="bg1"/>
                  </a:solidFill>
                  <a:latin typeface="HG丸ｺﾞｼｯｸM-PRO" panose="020F0600000000000000" pitchFamily="50" charset="-128"/>
                  <a:ea typeface="HG丸ｺﾞｼｯｸM-PRO" panose="020F0600000000000000" pitchFamily="50" charset="-128"/>
                </a:rPr>
                <a:t>ながらがわ</a:t>
              </a:r>
              <a:endParaRPr lang="en-US" altLang="ja-JP" sz="1300" dirty="0">
                <a:solidFill>
                  <a:schemeClr val="bg1"/>
                </a:solidFill>
                <a:latin typeface="HG丸ｺﾞｼｯｸM-PRO" panose="020F0600000000000000" pitchFamily="50" charset="-128"/>
                <a:ea typeface="HG丸ｺﾞｼｯｸM-PRO" panose="020F0600000000000000" pitchFamily="50" charset="-128"/>
              </a:endParaRPr>
            </a:p>
          </p:txBody>
        </p:sp>
        <p:sp>
          <p:nvSpPr>
            <p:cNvPr id="14" name="テキスト ボックス 3">
              <a:extLst>
                <a:ext uri="{FF2B5EF4-FFF2-40B4-BE49-F238E27FC236}">
                  <a16:creationId xmlns:a16="http://schemas.microsoft.com/office/drawing/2014/main" id="{D376F4F4-E570-47C0-8490-47E5C0227FED}"/>
                </a:ext>
              </a:extLst>
            </p:cNvPr>
            <p:cNvSpPr txBox="1">
              <a:spLocks noChangeArrowheads="1"/>
            </p:cNvSpPr>
            <p:nvPr/>
          </p:nvSpPr>
          <p:spPr bwMode="auto">
            <a:xfrm>
              <a:off x="4563208" y="25462"/>
              <a:ext cx="1564953" cy="292388"/>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buFontTx/>
                <a:buNone/>
              </a:pPr>
              <a:r>
                <a:rPr lang="ja-JP" altLang="en-US" sz="1300" dirty="0">
                  <a:solidFill>
                    <a:schemeClr val="bg1"/>
                  </a:solidFill>
                  <a:latin typeface="HG丸ｺﾞｼｯｸM-PRO" panose="020F0600000000000000" pitchFamily="50" charset="-128"/>
                  <a:ea typeface="HG丸ｺﾞｼｯｸM-PRO" panose="020F0600000000000000" pitchFamily="50" charset="-128"/>
                </a:rPr>
                <a:t>ようす</a:t>
              </a:r>
              <a:endParaRPr lang="en-US" altLang="ja-JP" sz="1300" dirty="0">
                <a:solidFill>
                  <a:schemeClr val="bg1"/>
                </a:solidFill>
                <a:latin typeface="HG丸ｺﾞｼｯｸM-PRO" panose="020F0600000000000000" pitchFamily="50" charset="-128"/>
                <a:ea typeface="HG丸ｺﾞｼｯｸM-PRO" panose="020F0600000000000000" pitchFamily="50" charset="-128"/>
              </a:endParaRPr>
            </a:p>
          </p:txBody>
        </p:sp>
      </p:grpSp>
      <p:sp>
        <p:nvSpPr>
          <p:cNvPr id="15" name="テキスト ボックス 3">
            <a:extLst>
              <a:ext uri="{FF2B5EF4-FFF2-40B4-BE49-F238E27FC236}">
                <a16:creationId xmlns:a16="http://schemas.microsoft.com/office/drawing/2014/main" id="{1303ED27-59DB-4549-A960-40535CC3041D}"/>
              </a:ext>
            </a:extLst>
          </p:cNvPr>
          <p:cNvSpPr txBox="1">
            <a:spLocks noChangeArrowheads="1"/>
          </p:cNvSpPr>
          <p:nvPr/>
        </p:nvSpPr>
        <p:spPr bwMode="auto">
          <a:xfrm>
            <a:off x="233680" y="658511"/>
            <a:ext cx="650240" cy="246221"/>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dist" eaLnBrk="1" hangingPunct="1">
              <a:buFontTx/>
              <a:buNone/>
            </a:pPr>
            <a:r>
              <a:rPr lang="ja-JP" altLang="en-US" sz="1000" dirty="0">
                <a:latin typeface="HG丸ｺﾞｼｯｸM-PRO" panose="020F0600000000000000" pitchFamily="50" charset="-128"/>
                <a:ea typeface="HG丸ｺﾞｼｯｸM-PRO" panose="020F0600000000000000" pitchFamily="50" charset="-128"/>
              </a:rPr>
              <a:t>ふだん</a:t>
            </a:r>
            <a:endParaRPr lang="en-US" altLang="ja-JP" sz="1000" dirty="0">
              <a:latin typeface="HG丸ｺﾞｼｯｸM-PRO" panose="020F0600000000000000" pitchFamily="50" charset="-128"/>
              <a:ea typeface="HG丸ｺﾞｼｯｸM-PRO" panose="020F0600000000000000" pitchFamily="50" charset="-128"/>
            </a:endParaRPr>
          </a:p>
        </p:txBody>
      </p:sp>
    </p:spTree>
    <p:extLst>
      <p:ext uri="{BB962C8B-B14F-4D97-AF65-F5344CB8AC3E}">
        <p14:creationId xmlns:p14="http://schemas.microsoft.com/office/powerpoint/2010/main" val="1653456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685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350"/>
          </a:p>
        </p:txBody>
      </p:sp>
      <p:sp>
        <p:nvSpPr>
          <p:cNvPr id="2" name="テキスト ボックス 1"/>
          <p:cNvSpPr txBox="1"/>
          <p:nvPr/>
        </p:nvSpPr>
        <p:spPr>
          <a:xfrm>
            <a:off x="156518" y="797010"/>
            <a:ext cx="2646878" cy="461665"/>
          </a:xfrm>
          <a:prstGeom prst="rect">
            <a:avLst/>
          </a:prstGeom>
          <a:noFill/>
        </p:spPr>
        <p:txBody>
          <a:bodyPr wrap="none" rtlCol="0">
            <a:spAutoFit/>
          </a:bodyPr>
          <a:lstStyle/>
          <a:p>
            <a:r>
              <a:rPr lang="ja-JP" altLang="en-US" sz="2400" dirty="0"/>
              <a:t>大雨の時の長良川</a:t>
            </a:r>
            <a:endParaRPr kumimoji="1" lang="ja-JP" altLang="en-US" sz="2400" dirty="0"/>
          </a:p>
        </p:txBody>
      </p:sp>
      <p:pic>
        <p:nvPicPr>
          <p:cNvPr id="8" name="図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3443" y="1258675"/>
            <a:ext cx="7797114" cy="5468376"/>
          </a:xfrm>
          <a:prstGeom prst="rect">
            <a:avLst/>
          </a:prstGeom>
          <a:ln>
            <a:solidFill>
              <a:schemeClr val="tx1"/>
            </a:solidFill>
          </a:ln>
        </p:spPr>
      </p:pic>
      <p:sp>
        <p:nvSpPr>
          <p:cNvPr id="6" name="テキスト ボックス 5"/>
          <p:cNvSpPr txBox="1"/>
          <p:nvPr/>
        </p:nvSpPr>
        <p:spPr>
          <a:xfrm>
            <a:off x="7654502" y="88984"/>
            <a:ext cx="1308113" cy="507831"/>
          </a:xfrm>
          <a:prstGeom prst="rect">
            <a:avLst/>
          </a:prstGeom>
          <a:noFill/>
          <a:ln>
            <a:solidFill>
              <a:schemeClr val="bg1"/>
            </a:solidFill>
          </a:ln>
        </p:spPr>
        <p:txBody>
          <a:bodyPr wrap="square" rtlCol="0">
            <a:spAutoFit/>
          </a:bodyPr>
          <a:lstStyle/>
          <a:p>
            <a:pPr algn="ctr"/>
            <a:r>
              <a:rPr lang="ja-JP" altLang="en-US" sz="2700" dirty="0">
                <a:solidFill>
                  <a:schemeClr val="bg1"/>
                </a:solidFill>
              </a:rPr>
              <a:t>資料１</a:t>
            </a:r>
            <a:endParaRPr lang="ja-JP" altLang="en-US" sz="2700" dirty="0">
              <a:solidFill>
                <a:schemeClr val="bg1"/>
              </a:solidFill>
              <a:latin typeface="+mj-ea"/>
              <a:ea typeface="+mj-ea"/>
            </a:endParaRPr>
          </a:p>
        </p:txBody>
      </p:sp>
      <p:sp>
        <p:nvSpPr>
          <p:cNvPr id="11" name="テキスト ボックス 3">
            <a:extLst>
              <a:ext uri="{FF2B5EF4-FFF2-40B4-BE49-F238E27FC236}">
                <a16:creationId xmlns:a16="http://schemas.microsoft.com/office/drawing/2014/main" id="{FC05D3D9-FCC4-41F2-BCBE-95DE27E9F8F4}"/>
              </a:ext>
            </a:extLst>
          </p:cNvPr>
          <p:cNvSpPr txBox="1">
            <a:spLocks noChangeArrowheads="1"/>
          </p:cNvSpPr>
          <p:nvPr/>
        </p:nvSpPr>
        <p:spPr bwMode="auto">
          <a:xfrm>
            <a:off x="950933" y="676873"/>
            <a:ext cx="693682" cy="246221"/>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buFontTx/>
              <a:buNone/>
            </a:pPr>
            <a:r>
              <a:rPr lang="ja-JP" altLang="en-US" sz="1000" dirty="0">
                <a:latin typeface="HG丸ｺﾞｼｯｸM-PRO" panose="020F0600000000000000" pitchFamily="50" charset="-128"/>
                <a:ea typeface="HG丸ｺﾞｼｯｸM-PRO" panose="020F0600000000000000" pitchFamily="50" charset="-128"/>
              </a:rPr>
              <a:t>とき</a:t>
            </a:r>
            <a:endParaRPr lang="en-US" altLang="ja-JP" sz="1000" dirty="0">
              <a:latin typeface="HG丸ｺﾞｼｯｸM-PRO" panose="020F0600000000000000" pitchFamily="50" charset="-128"/>
              <a:ea typeface="HG丸ｺﾞｼｯｸM-PRO" panose="020F0600000000000000" pitchFamily="50" charset="-128"/>
            </a:endParaRPr>
          </a:p>
        </p:txBody>
      </p:sp>
      <p:grpSp>
        <p:nvGrpSpPr>
          <p:cNvPr id="12" name="グループ化 11">
            <a:extLst>
              <a:ext uri="{FF2B5EF4-FFF2-40B4-BE49-F238E27FC236}">
                <a16:creationId xmlns:a16="http://schemas.microsoft.com/office/drawing/2014/main" id="{9DD84142-94C0-4119-94C9-9C35A5642771}"/>
              </a:ext>
            </a:extLst>
          </p:cNvPr>
          <p:cNvGrpSpPr/>
          <p:nvPr/>
        </p:nvGrpSpPr>
        <p:grpSpPr>
          <a:xfrm>
            <a:off x="6175" y="25462"/>
            <a:ext cx="9137825" cy="646331"/>
            <a:chOff x="6175" y="25462"/>
            <a:chExt cx="9137825" cy="646331"/>
          </a:xfrm>
        </p:grpSpPr>
        <p:sp>
          <p:nvSpPr>
            <p:cNvPr id="13" name="テキスト ボックス 12">
              <a:extLst>
                <a:ext uri="{FF2B5EF4-FFF2-40B4-BE49-F238E27FC236}">
                  <a16:creationId xmlns:a16="http://schemas.microsoft.com/office/drawing/2014/main" id="{88393516-6344-4092-BB34-3EDE7367C292}"/>
                </a:ext>
              </a:extLst>
            </p:cNvPr>
            <p:cNvSpPr txBox="1"/>
            <p:nvPr/>
          </p:nvSpPr>
          <p:spPr>
            <a:xfrm>
              <a:off x="6175" y="163962"/>
              <a:ext cx="9137825" cy="507831"/>
            </a:xfrm>
            <a:prstGeom prst="rect">
              <a:avLst/>
            </a:prstGeom>
            <a:noFill/>
          </p:spPr>
          <p:txBody>
            <a:bodyPr wrap="square" rtlCol="0">
              <a:spAutoFit/>
            </a:bodyPr>
            <a:lstStyle/>
            <a:p>
              <a:pPr algn="ctr"/>
              <a:r>
                <a:rPr lang="ja-JP" altLang="en-US" sz="2700" dirty="0"/>
                <a:t>　</a:t>
              </a:r>
              <a:r>
                <a:rPr lang="ja-JP" altLang="en-US" sz="2700" dirty="0">
                  <a:solidFill>
                    <a:schemeClr val="bg1"/>
                  </a:solidFill>
                </a:rPr>
                <a:t>長良川の様子</a:t>
              </a:r>
              <a:endParaRPr lang="ja-JP" altLang="en-US" sz="2700" dirty="0">
                <a:solidFill>
                  <a:schemeClr val="bg1"/>
                </a:solidFill>
                <a:latin typeface="+mj-ea"/>
              </a:endParaRPr>
            </a:p>
          </p:txBody>
        </p:sp>
        <p:sp>
          <p:nvSpPr>
            <p:cNvPr id="14" name="テキスト ボックス 3">
              <a:extLst>
                <a:ext uri="{FF2B5EF4-FFF2-40B4-BE49-F238E27FC236}">
                  <a16:creationId xmlns:a16="http://schemas.microsoft.com/office/drawing/2014/main" id="{E0F8C4BD-6285-4B80-8EC4-F8DEA67FE901}"/>
                </a:ext>
              </a:extLst>
            </p:cNvPr>
            <p:cNvSpPr txBox="1">
              <a:spLocks noChangeArrowheads="1"/>
            </p:cNvSpPr>
            <p:nvPr/>
          </p:nvSpPr>
          <p:spPr bwMode="auto">
            <a:xfrm>
              <a:off x="3647049" y="25462"/>
              <a:ext cx="1124561" cy="303842"/>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dist" eaLnBrk="1" hangingPunct="1">
                <a:buFontTx/>
                <a:buNone/>
              </a:pPr>
              <a:r>
                <a:rPr lang="ja-JP" altLang="en-US" sz="1300" dirty="0">
                  <a:solidFill>
                    <a:schemeClr val="bg1"/>
                  </a:solidFill>
                  <a:latin typeface="HG丸ｺﾞｼｯｸM-PRO" panose="020F0600000000000000" pitchFamily="50" charset="-128"/>
                  <a:ea typeface="HG丸ｺﾞｼｯｸM-PRO" panose="020F0600000000000000" pitchFamily="50" charset="-128"/>
                </a:rPr>
                <a:t>ながらがわ</a:t>
              </a:r>
              <a:endParaRPr lang="en-US" altLang="ja-JP" sz="1300" dirty="0">
                <a:solidFill>
                  <a:schemeClr val="bg1"/>
                </a:solidFill>
                <a:latin typeface="HG丸ｺﾞｼｯｸM-PRO" panose="020F0600000000000000" pitchFamily="50" charset="-128"/>
                <a:ea typeface="HG丸ｺﾞｼｯｸM-PRO" panose="020F0600000000000000" pitchFamily="50" charset="-128"/>
              </a:endParaRPr>
            </a:p>
          </p:txBody>
        </p:sp>
        <p:sp>
          <p:nvSpPr>
            <p:cNvPr id="15" name="テキスト ボックス 3">
              <a:extLst>
                <a:ext uri="{FF2B5EF4-FFF2-40B4-BE49-F238E27FC236}">
                  <a16:creationId xmlns:a16="http://schemas.microsoft.com/office/drawing/2014/main" id="{A3B953F1-BD23-4640-B238-EBB0E469E054}"/>
                </a:ext>
              </a:extLst>
            </p:cNvPr>
            <p:cNvSpPr txBox="1">
              <a:spLocks noChangeArrowheads="1"/>
            </p:cNvSpPr>
            <p:nvPr/>
          </p:nvSpPr>
          <p:spPr bwMode="auto">
            <a:xfrm>
              <a:off x="4563208" y="25462"/>
              <a:ext cx="1564953" cy="292388"/>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buFontTx/>
                <a:buNone/>
              </a:pPr>
              <a:r>
                <a:rPr lang="ja-JP" altLang="en-US" sz="1300" dirty="0">
                  <a:solidFill>
                    <a:schemeClr val="bg1"/>
                  </a:solidFill>
                  <a:latin typeface="HG丸ｺﾞｼｯｸM-PRO" panose="020F0600000000000000" pitchFamily="50" charset="-128"/>
                  <a:ea typeface="HG丸ｺﾞｼｯｸM-PRO" panose="020F0600000000000000" pitchFamily="50" charset="-128"/>
                </a:rPr>
                <a:t>ようす</a:t>
              </a:r>
              <a:endParaRPr lang="en-US" altLang="ja-JP" sz="1300" dirty="0">
                <a:solidFill>
                  <a:schemeClr val="bg1"/>
                </a:solidFill>
                <a:latin typeface="HG丸ｺﾞｼｯｸM-PRO" panose="020F0600000000000000" pitchFamily="50" charset="-128"/>
                <a:ea typeface="HG丸ｺﾞｼｯｸM-PRO" panose="020F0600000000000000" pitchFamily="50" charset="-128"/>
              </a:endParaRPr>
            </a:p>
          </p:txBody>
        </p:sp>
      </p:grpSp>
      <p:sp>
        <p:nvSpPr>
          <p:cNvPr id="16" name="テキスト ボックス 3">
            <a:extLst>
              <a:ext uri="{FF2B5EF4-FFF2-40B4-BE49-F238E27FC236}">
                <a16:creationId xmlns:a16="http://schemas.microsoft.com/office/drawing/2014/main" id="{043126DA-82EE-4E9A-BB52-9AFC6C1ACA21}"/>
              </a:ext>
            </a:extLst>
          </p:cNvPr>
          <p:cNvSpPr txBox="1">
            <a:spLocks noChangeArrowheads="1"/>
          </p:cNvSpPr>
          <p:nvPr/>
        </p:nvSpPr>
        <p:spPr bwMode="auto">
          <a:xfrm>
            <a:off x="183081" y="676873"/>
            <a:ext cx="741289" cy="246221"/>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dist" eaLnBrk="1" hangingPunct="1">
              <a:buFontTx/>
              <a:buNone/>
            </a:pPr>
            <a:r>
              <a:rPr lang="ja-JP" altLang="en-US" sz="1000" dirty="0">
                <a:latin typeface="HG丸ｺﾞｼｯｸM-PRO" panose="020F0600000000000000" pitchFamily="50" charset="-128"/>
                <a:ea typeface="HG丸ｺﾞｼｯｸM-PRO" panose="020F0600000000000000" pitchFamily="50" charset="-128"/>
              </a:rPr>
              <a:t>おおあめ</a:t>
            </a:r>
            <a:endParaRPr lang="en-US" altLang="ja-JP" sz="1000" dirty="0">
              <a:latin typeface="HG丸ｺﾞｼｯｸM-PRO" panose="020F0600000000000000" pitchFamily="50" charset="-128"/>
              <a:ea typeface="HG丸ｺﾞｼｯｸM-PRO" panose="020F0600000000000000" pitchFamily="50" charset="-128"/>
            </a:endParaRPr>
          </a:p>
        </p:txBody>
      </p:sp>
    </p:spTree>
    <p:extLst>
      <p:ext uri="{BB962C8B-B14F-4D97-AF65-F5344CB8AC3E}">
        <p14:creationId xmlns:p14="http://schemas.microsoft.com/office/powerpoint/2010/main" val="36674956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図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0703" y="1600635"/>
            <a:ext cx="1514883" cy="1880919"/>
          </a:xfrm>
          <a:prstGeom prst="rect">
            <a:avLst/>
          </a:prstGeom>
        </p:spPr>
      </p:pic>
      <p:sp>
        <p:nvSpPr>
          <p:cNvPr id="4" name="正方形/長方形 3"/>
          <p:cNvSpPr/>
          <p:nvPr/>
        </p:nvSpPr>
        <p:spPr>
          <a:xfrm>
            <a:off x="0" y="0"/>
            <a:ext cx="9144000" cy="685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350"/>
          </a:p>
        </p:txBody>
      </p:sp>
      <p:sp>
        <p:nvSpPr>
          <p:cNvPr id="5" name="テキスト ボックス 4"/>
          <p:cNvSpPr txBox="1"/>
          <p:nvPr/>
        </p:nvSpPr>
        <p:spPr>
          <a:xfrm>
            <a:off x="6175" y="181546"/>
            <a:ext cx="9137825" cy="507831"/>
          </a:xfrm>
          <a:prstGeom prst="rect">
            <a:avLst/>
          </a:prstGeom>
          <a:noFill/>
        </p:spPr>
        <p:txBody>
          <a:bodyPr wrap="square" rtlCol="0">
            <a:spAutoFit/>
          </a:bodyPr>
          <a:lstStyle/>
          <a:p>
            <a:pPr algn="ctr"/>
            <a:r>
              <a:rPr lang="ja-JP" altLang="en-US" sz="2700" dirty="0"/>
              <a:t>　</a:t>
            </a:r>
            <a:r>
              <a:rPr lang="ja-JP" altLang="en-US" sz="2700" dirty="0">
                <a:solidFill>
                  <a:schemeClr val="bg1"/>
                </a:solidFill>
              </a:rPr>
              <a:t>水害への取り組み（岐阜市の例）</a:t>
            </a:r>
            <a:endParaRPr lang="ja-JP" altLang="en-US" sz="2700" dirty="0">
              <a:solidFill>
                <a:schemeClr val="bg1"/>
              </a:solidFill>
              <a:latin typeface="+mj-ea"/>
            </a:endParaRPr>
          </a:p>
        </p:txBody>
      </p:sp>
      <p:sp>
        <p:nvSpPr>
          <p:cNvPr id="2" name="テキスト ボックス 1"/>
          <p:cNvSpPr txBox="1"/>
          <p:nvPr/>
        </p:nvSpPr>
        <p:spPr>
          <a:xfrm>
            <a:off x="156518" y="797010"/>
            <a:ext cx="3183885" cy="461665"/>
          </a:xfrm>
          <a:prstGeom prst="rect">
            <a:avLst/>
          </a:prstGeom>
          <a:noFill/>
        </p:spPr>
        <p:txBody>
          <a:bodyPr wrap="none" rtlCol="0">
            <a:spAutoFit/>
          </a:bodyPr>
          <a:lstStyle/>
          <a:p>
            <a:r>
              <a:rPr lang="ja-JP" altLang="en-US" sz="2400" dirty="0"/>
              <a:t>岐阜市役所</a:t>
            </a:r>
            <a:r>
              <a:rPr kumimoji="1" lang="ja-JP" altLang="en-US" sz="2400" dirty="0"/>
              <a:t>の取り組み</a:t>
            </a:r>
          </a:p>
        </p:txBody>
      </p:sp>
      <p:sp>
        <p:nvSpPr>
          <p:cNvPr id="7" name="Text Box 124"/>
          <p:cNvSpPr txBox="1">
            <a:spLocks noChangeArrowheads="1"/>
          </p:cNvSpPr>
          <p:nvPr/>
        </p:nvSpPr>
        <p:spPr bwMode="auto">
          <a:xfrm>
            <a:off x="2178906" y="1596093"/>
            <a:ext cx="6310183" cy="4182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nSpc>
                <a:spcPct val="150000"/>
              </a:lnSpc>
              <a:buFontTx/>
              <a:buNone/>
            </a:pPr>
            <a:r>
              <a:rPr lang="ja-JP" altLang="en-US" sz="1800" dirty="0">
                <a:latin typeface="+mn-ea"/>
                <a:ea typeface="+mn-ea"/>
              </a:rPr>
              <a:t>岐阜市では災害に備えて食料などを備蓄しています。岐阜小学校にも防災倉庫があります。倉庫の中には約</a:t>
            </a:r>
            <a:r>
              <a:rPr lang="en-US" altLang="ja-JP" sz="1800" dirty="0">
                <a:latin typeface="+mn-ea"/>
                <a:ea typeface="+mn-ea"/>
              </a:rPr>
              <a:t>800</a:t>
            </a:r>
            <a:r>
              <a:rPr lang="ja-JP" altLang="en-US" sz="1800" dirty="0">
                <a:latin typeface="+mn-ea"/>
                <a:ea typeface="+mn-ea"/>
              </a:rPr>
              <a:t>人分の食糧などを保管しています。また陸閘や樋門を管理し、水防団や消防団、自主防災隊と一緒に防災訓練なども行っています。</a:t>
            </a:r>
            <a:endParaRPr lang="en-US" altLang="ja-JP" sz="1800" dirty="0">
              <a:latin typeface="+mn-ea"/>
              <a:ea typeface="+mn-ea"/>
            </a:endParaRPr>
          </a:p>
          <a:p>
            <a:pPr>
              <a:lnSpc>
                <a:spcPct val="150000"/>
              </a:lnSpc>
              <a:buFontTx/>
              <a:buNone/>
            </a:pPr>
            <a:r>
              <a:rPr lang="ja-JP" altLang="en-US" sz="1800" dirty="0">
                <a:latin typeface="+mn-ea"/>
                <a:ea typeface="+mn-ea"/>
              </a:rPr>
              <a:t>さらに、ハザードマップを配って、水害の</a:t>
            </a:r>
            <a:endParaRPr lang="en-US" altLang="ja-JP" sz="1800" dirty="0">
              <a:latin typeface="+mn-ea"/>
              <a:ea typeface="+mn-ea"/>
            </a:endParaRPr>
          </a:p>
          <a:p>
            <a:pPr>
              <a:lnSpc>
                <a:spcPct val="150000"/>
              </a:lnSpc>
              <a:buFontTx/>
              <a:buNone/>
            </a:pPr>
            <a:r>
              <a:rPr lang="ja-JP" altLang="en-US" sz="1800" dirty="0">
                <a:latin typeface="+mn-ea"/>
                <a:ea typeface="+mn-ea"/>
              </a:rPr>
              <a:t>危険や避難所の場所を伝えています。</a:t>
            </a:r>
            <a:endParaRPr lang="en-US" altLang="ja-JP" sz="1800" dirty="0">
              <a:latin typeface="+mn-ea"/>
              <a:ea typeface="+mn-ea"/>
            </a:endParaRPr>
          </a:p>
          <a:p>
            <a:pPr>
              <a:lnSpc>
                <a:spcPct val="150000"/>
              </a:lnSpc>
              <a:buFontTx/>
              <a:buNone/>
            </a:pPr>
            <a:r>
              <a:rPr lang="ja-JP" altLang="en-US" sz="1800" dirty="0">
                <a:latin typeface="+mn-ea"/>
                <a:ea typeface="+mn-ea"/>
              </a:rPr>
              <a:t>水害が発生しそうな時には、</a:t>
            </a:r>
            <a:r>
              <a:rPr lang="ja-JP" altLang="ja-JP" sz="1800" dirty="0"/>
              <a:t>避難に関す</a:t>
            </a:r>
            <a:endParaRPr lang="en-US" altLang="ja-JP" sz="1800" dirty="0"/>
          </a:p>
          <a:p>
            <a:pPr>
              <a:lnSpc>
                <a:spcPct val="150000"/>
              </a:lnSpc>
              <a:buFontTx/>
              <a:buNone/>
            </a:pPr>
            <a:r>
              <a:rPr lang="ja-JP" altLang="ja-JP" sz="1800" dirty="0"/>
              <a:t>る情報（</a:t>
            </a:r>
            <a:r>
              <a:rPr lang="ja-JP" altLang="en-US" sz="1800" dirty="0"/>
              <a:t>高齢者等避難</a:t>
            </a:r>
            <a:r>
              <a:rPr lang="ja-JP" altLang="ja-JP" sz="1800" dirty="0"/>
              <a:t>・避難指示など）を</a:t>
            </a:r>
            <a:endParaRPr lang="en-US" altLang="ja-JP" sz="1800" dirty="0"/>
          </a:p>
          <a:p>
            <a:pPr>
              <a:lnSpc>
                <a:spcPct val="150000"/>
              </a:lnSpc>
              <a:buFontTx/>
              <a:buNone/>
            </a:pPr>
            <a:r>
              <a:rPr lang="ja-JP" altLang="ja-JP" sz="1800" dirty="0"/>
              <a:t>発表します。また、必要があれば被害の</a:t>
            </a:r>
            <a:endParaRPr lang="en-US" altLang="ja-JP" sz="1800" dirty="0"/>
          </a:p>
          <a:p>
            <a:pPr>
              <a:lnSpc>
                <a:spcPct val="150000"/>
              </a:lnSpc>
              <a:buFontTx/>
              <a:buNone/>
            </a:pPr>
            <a:r>
              <a:rPr lang="ja-JP" altLang="ja-JP" sz="1800" dirty="0"/>
              <a:t>状況を知るためのパトロールを行います。</a:t>
            </a:r>
            <a:endParaRPr lang="en-US" altLang="ja-JP" sz="1800" dirty="0">
              <a:latin typeface="+mn-ea"/>
              <a:ea typeface="+mn-ea"/>
            </a:endParaRPr>
          </a:p>
        </p:txBody>
      </p:sp>
      <p:sp>
        <p:nvSpPr>
          <p:cNvPr id="3" name="角丸四角形吹き出し 2"/>
          <p:cNvSpPr/>
          <p:nvPr/>
        </p:nvSpPr>
        <p:spPr>
          <a:xfrm>
            <a:off x="1602608" y="1465447"/>
            <a:ext cx="7195634" cy="4510237"/>
          </a:xfrm>
          <a:custGeom>
            <a:avLst/>
            <a:gdLst>
              <a:gd name="connsiteX0" fmla="*/ 0 w 6680886"/>
              <a:gd name="connsiteY0" fmla="*/ 848811 h 5092762"/>
              <a:gd name="connsiteX1" fmla="*/ 848811 w 6680886"/>
              <a:gd name="connsiteY1" fmla="*/ 0 h 5092762"/>
              <a:gd name="connsiteX2" fmla="*/ 1113481 w 6680886"/>
              <a:gd name="connsiteY2" fmla="*/ 0 h 5092762"/>
              <a:gd name="connsiteX3" fmla="*/ 1113481 w 6680886"/>
              <a:gd name="connsiteY3" fmla="*/ 0 h 5092762"/>
              <a:gd name="connsiteX4" fmla="*/ 2783703 w 6680886"/>
              <a:gd name="connsiteY4" fmla="*/ 0 h 5092762"/>
              <a:gd name="connsiteX5" fmla="*/ 5832075 w 6680886"/>
              <a:gd name="connsiteY5" fmla="*/ 0 h 5092762"/>
              <a:gd name="connsiteX6" fmla="*/ 6680886 w 6680886"/>
              <a:gd name="connsiteY6" fmla="*/ 848811 h 5092762"/>
              <a:gd name="connsiteX7" fmla="*/ 6680886 w 6680886"/>
              <a:gd name="connsiteY7" fmla="*/ 848794 h 5092762"/>
              <a:gd name="connsiteX8" fmla="*/ 6680886 w 6680886"/>
              <a:gd name="connsiteY8" fmla="*/ 848794 h 5092762"/>
              <a:gd name="connsiteX9" fmla="*/ 6680886 w 6680886"/>
              <a:gd name="connsiteY9" fmla="*/ 2121984 h 5092762"/>
              <a:gd name="connsiteX10" fmla="*/ 6680886 w 6680886"/>
              <a:gd name="connsiteY10" fmla="*/ 4243951 h 5092762"/>
              <a:gd name="connsiteX11" fmla="*/ 5832075 w 6680886"/>
              <a:gd name="connsiteY11" fmla="*/ 5092762 h 5092762"/>
              <a:gd name="connsiteX12" fmla="*/ 2783703 w 6680886"/>
              <a:gd name="connsiteY12" fmla="*/ 5092762 h 5092762"/>
              <a:gd name="connsiteX13" fmla="*/ 1113481 w 6680886"/>
              <a:gd name="connsiteY13" fmla="*/ 5092762 h 5092762"/>
              <a:gd name="connsiteX14" fmla="*/ 1113481 w 6680886"/>
              <a:gd name="connsiteY14" fmla="*/ 5092762 h 5092762"/>
              <a:gd name="connsiteX15" fmla="*/ 848811 w 6680886"/>
              <a:gd name="connsiteY15" fmla="*/ 5092762 h 5092762"/>
              <a:gd name="connsiteX16" fmla="*/ 0 w 6680886"/>
              <a:gd name="connsiteY16" fmla="*/ 4243951 h 5092762"/>
              <a:gd name="connsiteX17" fmla="*/ 0 w 6680886"/>
              <a:gd name="connsiteY17" fmla="*/ 2121984 h 5092762"/>
              <a:gd name="connsiteX18" fmla="*/ -506278 w 6680886"/>
              <a:gd name="connsiteY18" fmla="*/ 803230 h 5092762"/>
              <a:gd name="connsiteX19" fmla="*/ 0 w 6680886"/>
              <a:gd name="connsiteY19" fmla="*/ 848794 h 5092762"/>
              <a:gd name="connsiteX20" fmla="*/ 0 w 6680886"/>
              <a:gd name="connsiteY20" fmla="*/ 848811 h 5092762"/>
              <a:gd name="connsiteX0" fmla="*/ 514516 w 7187164"/>
              <a:gd name="connsiteY0" fmla="*/ 1227752 h 5092762"/>
              <a:gd name="connsiteX1" fmla="*/ 1355089 w 7187164"/>
              <a:gd name="connsiteY1" fmla="*/ 0 h 5092762"/>
              <a:gd name="connsiteX2" fmla="*/ 1619759 w 7187164"/>
              <a:gd name="connsiteY2" fmla="*/ 0 h 5092762"/>
              <a:gd name="connsiteX3" fmla="*/ 1619759 w 7187164"/>
              <a:gd name="connsiteY3" fmla="*/ 0 h 5092762"/>
              <a:gd name="connsiteX4" fmla="*/ 3289981 w 7187164"/>
              <a:gd name="connsiteY4" fmla="*/ 0 h 5092762"/>
              <a:gd name="connsiteX5" fmla="*/ 6338353 w 7187164"/>
              <a:gd name="connsiteY5" fmla="*/ 0 h 5092762"/>
              <a:gd name="connsiteX6" fmla="*/ 7187164 w 7187164"/>
              <a:gd name="connsiteY6" fmla="*/ 848811 h 5092762"/>
              <a:gd name="connsiteX7" fmla="*/ 7187164 w 7187164"/>
              <a:gd name="connsiteY7" fmla="*/ 848794 h 5092762"/>
              <a:gd name="connsiteX8" fmla="*/ 7187164 w 7187164"/>
              <a:gd name="connsiteY8" fmla="*/ 848794 h 5092762"/>
              <a:gd name="connsiteX9" fmla="*/ 7187164 w 7187164"/>
              <a:gd name="connsiteY9" fmla="*/ 2121984 h 5092762"/>
              <a:gd name="connsiteX10" fmla="*/ 7187164 w 7187164"/>
              <a:gd name="connsiteY10" fmla="*/ 4243951 h 5092762"/>
              <a:gd name="connsiteX11" fmla="*/ 6338353 w 7187164"/>
              <a:gd name="connsiteY11" fmla="*/ 5092762 h 5092762"/>
              <a:gd name="connsiteX12" fmla="*/ 3289981 w 7187164"/>
              <a:gd name="connsiteY12" fmla="*/ 5092762 h 5092762"/>
              <a:gd name="connsiteX13" fmla="*/ 1619759 w 7187164"/>
              <a:gd name="connsiteY13" fmla="*/ 5092762 h 5092762"/>
              <a:gd name="connsiteX14" fmla="*/ 1619759 w 7187164"/>
              <a:gd name="connsiteY14" fmla="*/ 5092762 h 5092762"/>
              <a:gd name="connsiteX15" fmla="*/ 1355089 w 7187164"/>
              <a:gd name="connsiteY15" fmla="*/ 5092762 h 5092762"/>
              <a:gd name="connsiteX16" fmla="*/ 506278 w 7187164"/>
              <a:gd name="connsiteY16" fmla="*/ 4243951 h 5092762"/>
              <a:gd name="connsiteX17" fmla="*/ 506278 w 7187164"/>
              <a:gd name="connsiteY17" fmla="*/ 2121984 h 5092762"/>
              <a:gd name="connsiteX18" fmla="*/ 0 w 7187164"/>
              <a:gd name="connsiteY18" fmla="*/ 803230 h 5092762"/>
              <a:gd name="connsiteX19" fmla="*/ 506278 w 7187164"/>
              <a:gd name="connsiteY19" fmla="*/ 848794 h 5092762"/>
              <a:gd name="connsiteX20" fmla="*/ 514516 w 7187164"/>
              <a:gd name="connsiteY20" fmla="*/ 1227752 h 5092762"/>
              <a:gd name="connsiteX0" fmla="*/ 514516 w 7187164"/>
              <a:gd name="connsiteY0" fmla="*/ 1227752 h 5092762"/>
              <a:gd name="connsiteX1" fmla="*/ 869057 w 7187164"/>
              <a:gd name="connsiteY1" fmla="*/ 24714 h 5092762"/>
              <a:gd name="connsiteX2" fmla="*/ 1619759 w 7187164"/>
              <a:gd name="connsiteY2" fmla="*/ 0 h 5092762"/>
              <a:gd name="connsiteX3" fmla="*/ 1619759 w 7187164"/>
              <a:gd name="connsiteY3" fmla="*/ 0 h 5092762"/>
              <a:gd name="connsiteX4" fmla="*/ 3289981 w 7187164"/>
              <a:gd name="connsiteY4" fmla="*/ 0 h 5092762"/>
              <a:gd name="connsiteX5" fmla="*/ 6338353 w 7187164"/>
              <a:gd name="connsiteY5" fmla="*/ 0 h 5092762"/>
              <a:gd name="connsiteX6" fmla="*/ 7187164 w 7187164"/>
              <a:gd name="connsiteY6" fmla="*/ 848811 h 5092762"/>
              <a:gd name="connsiteX7" fmla="*/ 7187164 w 7187164"/>
              <a:gd name="connsiteY7" fmla="*/ 848794 h 5092762"/>
              <a:gd name="connsiteX8" fmla="*/ 7187164 w 7187164"/>
              <a:gd name="connsiteY8" fmla="*/ 848794 h 5092762"/>
              <a:gd name="connsiteX9" fmla="*/ 7187164 w 7187164"/>
              <a:gd name="connsiteY9" fmla="*/ 2121984 h 5092762"/>
              <a:gd name="connsiteX10" fmla="*/ 7187164 w 7187164"/>
              <a:gd name="connsiteY10" fmla="*/ 4243951 h 5092762"/>
              <a:gd name="connsiteX11" fmla="*/ 6338353 w 7187164"/>
              <a:gd name="connsiteY11" fmla="*/ 5092762 h 5092762"/>
              <a:gd name="connsiteX12" fmla="*/ 3289981 w 7187164"/>
              <a:gd name="connsiteY12" fmla="*/ 5092762 h 5092762"/>
              <a:gd name="connsiteX13" fmla="*/ 1619759 w 7187164"/>
              <a:gd name="connsiteY13" fmla="*/ 5092762 h 5092762"/>
              <a:gd name="connsiteX14" fmla="*/ 1619759 w 7187164"/>
              <a:gd name="connsiteY14" fmla="*/ 5092762 h 5092762"/>
              <a:gd name="connsiteX15" fmla="*/ 1355089 w 7187164"/>
              <a:gd name="connsiteY15" fmla="*/ 5092762 h 5092762"/>
              <a:gd name="connsiteX16" fmla="*/ 506278 w 7187164"/>
              <a:gd name="connsiteY16" fmla="*/ 4243951 h 5092762"/>
              <a:gd name="connsiteX17" fmla="*/ 506278 w 7187164"/>
              <a:gd name="connsiteY17" fmla="*/ 2121984 h 5092762"/>
              <a:gd name="connsiteX18" fmla="*/ 0 w 7187164"/>
              <a:gd name="connsiteY18" fmla="*/ 803230 h 5092762"/>
              <a:gd name="connsiteX19" fmla="*/ 506278 w 7187164"/>
              <a:gd name="connsiteY19" fmla="*/ 848794 h 5092762"/>
              <a:gd name="connsiteX20" fmla="*/ 514516 w 7187164"/>
              <a:gd name="connsiteY20" fmla="*/ 1227752 h 5092762"/>
              <a:gd name="connsiteX0" fmla="*/ 514516 w 7187362"/>
              <a:gd name="connsiteY0" fmla="*/ 1235989 h 5100999"/>
              <a:gd name="connsiteX1" fmla="*/ 869057 w 7187362"/>
              <a:gd name="connsiteY1" fmla="*/ 32951 h 5100999"/>
              <a:gd name="connsiteX2" fmla="*/ 1619759 w 7187362"/>
              <a:gd name="connsiteY2" fmla="*/ 8237 h 5100999"/>
              <a:gd name="connsiteX3" fmla="*/ 1619759 w 7187362"/>
              <a:gd name="connsiteY3" fmla="*/ 8237 h 5100999"/>
              <a:gd name="connsiteX4" fmla="*/ 3289981 w 7187362"/>
              <a:gd name="connsiteY4" fmla="*/ 8237 h 5100999"/>
              <a:gd name="connsiteX5" fmla="*/ 6742007 w 7187362"/>
              <a:gd name="connsiteY5" fmla="*/ 0 h 5100999"/>
              <a:gd name="connsiteX6" fmla="*/ 7187164 w 7187362"/>
              <a:gd name="connsiteY6" fmla="*/ 857048 h 5100999"/>
              <a:gd name="connsiteX7" fmla="*/ 7187164 w 7187362"/>
              <a:gd name="connsiteY7" fmla="*/ 857031 h 5100999"/>
              <a:gd name="connsiteX8" fmla="*/ 7187164 w 7187362"/>
              <a:gd name="connsiteY8" fmla="*/ 857031 h 5100999"/>
              <a:gd name="connsiteX9" fmla="*/ 7187164 w 7187362"/>
              <a:gd name="connsiteY9" fmla="*/ 2130221 h 5100999"/>
              <a:gd name="connsiteX10" fmla="*/ 7187164 w 7187362"/>
              <a:gd name="connsiteY10" fmla="*/ 4252188 h 5100999"/>
              <a:gd name="connsiteX11" fmla="*/ 6338353 w 7187362"/>
              <a:gd name="connsiteY11" fmla="*/ 5100999 h 5100999"/>
              <a:gd name="connsiteX12" fmla="*/ 3289981 w 7187362"/>
              <a:gd name="connsiteY12" fmla="*/ 5100999 h 5100999"/>
              <a:gd name="connsiteX13" fmla="*/ 1619759 w 7187362"/>
              <a:gd name="connsiteY13" fmla="*/ 5100999 h 5100999"/>
              <a:gd name="connsiteX14" fmla="*/ 1619759 w 7187362"/>
              <a:gd name="connsiteY14" fmla="*/ 5100999 h 5100999"/>
              <a:gd name="connsiteX15" fmla="*/ 1355089 w 7187362"/>
              <a:gd name="connsiteY15" fmla="*/ 5100999 h 5100999"/>
              <a:gd name="connsiteX16" fmla="*/ 506278 w 7187362"/>
              <a:gd name="connsiteY16" fmla="*/ 4252188 h 5100999"/>
              <a:gd name="connsiteX17" fmla="*/ 506278 w 7187362"/>
              <a:gd name="connsiteY17" fmla="*/ 2130221 h 5100999"/>
              <a:gd name="connsiteX18" fmla="*/ 0 w 7187362"/>
              <a:gd name="connsiteY18" fmla="*/ 811467 h 5100999"/>
              <a:gd name="connsiteX19" fmla="*/ 506278 w 7187362"/>
              <a:gd name="connsiteY19" fmla="*/ 857031 h 5100999"/>
              <a:gd name="connsiteX20" fmla="*/ 514516 w 7187362"/>
              <a:gd name="connsiteY20" fmla="*/ 1235989 h 5100999"/>
              <a:gd name="connsiteX0" fmla="*/ 514516 w 7195634"/>
              <a:gd name="connsiteY0" fmla="*/ 1235989 h 5100999"/>
              <a:gd name="connsiteX1" fmla="*/ 869057 w 7195634"/>
              <a:gd name="connsiteY1" fmla="*/ 32951 h 5100999"/>
              <a:gd name="connsiteX2" fmla="*/ 1619759 w 7195634"/>
              <a:gd name="connsiteY2" fmla="*/ 8237 h 5100999"/>
              <a:gd name="connsiteX3" fmla="*/ 1619759 w 7195634"/>
              <a:gd name="connsiteY3" fmla="*/ 8237 h 5100999"/>
              <a:gd name="connsiteX4" fmla="*/ 3289981 w 7195634"/>
              <a:gd name="connsiteY4" fmla="*/ 8237 h 5100999"/>
              <a:gd name="connsiteX5" fmla="*/ 6742007 w 7195634"/>
              <a:gd name="connsiteY5" fmla="*/ 0 h 5100999"/>
              <a:gd name="connsiteX6" fmla="*/ 7187164 w 7195634"/>
              <a:gd name="connsiteY6" fmla="*/ 857048 h 5100999"/>
              <a:gd name="connsiteX7" fmla="*/ 7187164 w 7195634"/>
              <a:gd name="connsiteY7" fmla="*/ 857031 h 5100999"/>
              <a:gd name="connsiteX8" fmla="*/ 7187164 w 7195634"/>
              <a:gd name="connsiteY8" fmla="*/ 857031 h 5100999"/>
              <a:gd name="connsiteX9" fmla="*/ 7187164 w 7195634"/>
              <a:gd name="connsiteY9" fmla="*/ 2130221 h 5100999"/>
              <a:gd name="connsiteX10" fmla="*/ 7187164 w 7195634"/>
              <a:gd name="connsiteY10" fmla="*/ 4252188 h 5100999"/>
              <a:gd name="connsiteX11" fmla="*/ 6816147 w 7195634"/>
              <a:gd name="connsiteY11" fmla="*/ 5100999 h 5100999"/>
              <a:gd name="connsiteX12" fmla="*/ 3289981 w 7195634"/>
              <a:gd name="connsiteY12" fmla="*/ 5100999 h 5100999"/>
              <a:gd name="connsiteX13" fmla="*/ 1619759 w 7195634"/>
              <a:gd name="connsiteY13" fmla="*/ 5100999 h 5100999"/>
              <a:gd name="connsiteX14" fmla="*/ 1619759 w 7195634"/>
              <a:gd name="connsiteY14" fmla="*/ 5100999 h 5100999"/>
              <a:gd name="connsiteX15" fmla="*/ 1355089 w 7195634"/>
              <a:gd name="connsiteY15" fmla="*/ 5100999 h 5100999"/>
              <a:gd name="connsiteX16" fmla="*/ 506278 w 7195634"/>
              <a:gd name="connsiteY16" fmla="*/ 4252188 h 5100999"/>
              <a:gd name="connsiteX17" fmla="*/ 506278 w 7195634"/>
              <a:gd name="connsiteY17" fmla="*/ 2130221 h 5100999"/>
              <a:gd name="connsiteX18" fmla="*/ 0 w 7195634"/>
              <a:gd name="connsiteY18" fmla="*/ 811467 h 5100999"/>
              <a:gd name="connsiteX19" fmla="*/ 506278 w 7195634"/>
              <a:gd name="connsiteY19" fmla="*/ 857031 h 5100999"/>
              <a:gd name="connsiteX20" fmla="*/ 514516 w 7195634"/>
              <a:gd name="connsiteY20" fmla="*/ 1235989 h 5100999"/>
              <a:gd name="connsiteX0" fmla="*/ 514516 w 7195634"/>
              <a:gd name="connsiteY0" fmla="*/ 1235989 h 5117475"/>
              <a:gd name="connsiteX1" fmla="*/ 869057 w 7195634"/>
              <a:gd name="connsiteY1" fmla="*/ 32951 h 5117475"/>
              <a:gd name="connsiteX2" fmla="*/ 1619759 w 7195634"/>
              <a:gd name="connsiteY2" fmla="*/ 8237 h 5117475"/>
              <a:gd name="connsiteX3" fmla="*/ 1619759 w 7195634"/>
              <a:gd name="connsiteY3" fmla="*/ 8237 h 5117475"/>
              <a:gd name="connsiteX4" fmla="*/ 3289981 w 7195634"/>
              <a:gd name="connsiteY4" fmla="*/ 8237 h 5117475"/>
              <a:gd name="connsiteX5" fmla="*/ 6742007 w 7195634"/>
              <a:gd name="connsiteY5" fmla="*/ 0 h 5117475"/>
              <a:gd name="connsiteX6" fmla="*/ 7187164 w 7195634"/>
              <a:gd name="connsiteY6" fmla="*/ 857048 h 5117475"/>
              <a:gd name="connsiteX7" fmla="*/ 7187164 w 7195634"/>
              <a:gd name="connsiteY7" fmla="*/ 857031 h 5117475"/>
              <a:gd name="connsiteX8" fmla="*/ 7187164 w 7195634"/>
              <a:gd name="connsiteY8" fmla="*/ 857031 h 5117475"/>
              <a:gd name="connsiteX9" fmla="*/ 7187164 w 7195634"/>
              <a:gd name="connsiteY9" fmla="*/ 2130221 h 5117475"/>
              <a:gd name="connsiteX10" fmla="*/ 7187164 w 7195634"/>
              <a:gd name="connsiteY10" fmla="*/ 4252188 h 5117475"/>
              <a:gd name="connsiteX11" fmla="*/ 6816147 w 7195634"/>
              <a:gd name="connsiteY11" fmla="*/ 5100999 h 5117475"/>
              <a:gd name="connsiteX12" fmla="*/ 3289981 w 7195634"/>
              <a:gd name="connsiteY12" fmla="*/ 5100999 h 5117475"/>
              <a:gd name="connsiteX13" fmla="*/ 1619759 w 7195634"/>
              <a:gd name="connsiteY13" fmla="*/ 5100999 h 5117475"/>
              <a:gd name="connsiteX14" fmla="*/ 1619759 w 7195634"/>
              <a:gd name="connsiteY14" fmla="*/ 5100999 h 5117475"/>
              <a:gd name="connsiteX15" fmla="*/ 943197 w 7195634"/>
              <a:gd name="connsiteY15" fmla="*/ 5117475 h 5117475"/>
              <a:gd name="connsiteX16" fmla="*/ 506278 w 7195634"/>
              <a:gd name="connsiteY16" fmla="*/ 4252188 h 5117475"/>
              <a:gd name="connsiteX17" fmla="*/ 506278 w 7195634"/>
              <a:gd name="connsiteY17" fmla="*/ 2130221 h 5117475"/>
              <a:gd name="connsiteX18" fmla="*/ 0 w 7195634"/>
              <a:gd name="connsiteY18" fmla="*/ 811467 h 5117475"/>
              <a:gd name="connsiteX19" fmla="*/ 506278 w 7195634"/>
              <a:gd name="connsiteY19" fmla="*/ 857031 h 5117475"/>
              <a:gd name="connsiteX20" fmla="*/ 514516 w 7195634"/>
              <a:gd name="connsiteY20" fmla="*/ 1235989 h 5117475"/>
              <a:gd name="connsiteX0" fmla="*/ 514516 w 7195634"/>
              <a:gd name="connsiteY0" fmla="*/ 1235989 h 5117475"/>
              <a:gd name="connsiteX1" fmla="*/ 869057 w 7195634"/>
              <a:gd name="connsiteY1" fmla="*/ 32951 h 5117475"/>
              <a:gd name="connsiteX2" fmla="*/ 1619759 w 7195634"/>
              <a:gd name="connsiteY2" fmla="*/ 8237 h 5117475"/>
              <a:gd name="connsiteX3" fmla="*/ 1619759 w 7195634"/>
              <a:gd name="connsiteY3" fmla="*/ 8237 h 5117475"/>
              <a:gd name="connsiteX4" fmla="*/ 3289981 w 7195634"/>
              <a:gd name="connsiteY4" fmla="*/ 8237 h 5117475"/>
              <a:gd name="connsiteX5" fmla="*/ 6742007 w 7195634"/>
              <a:gd name="connsiteY5" fmla="*/ 0 h 5117475"/>
              <a:gd name="connsiteX6" fmla="*/ 7187164 w 7195634"/>
              <a:gd name="connsiteY6" fmla="*/ 857048 h 5117475"/>
              <a:gd name="connsiteX7" fmla="*/ 7187164 w 7195634"/>
              <a:gd name="connsiteY7" fmla="*/ 857031 h 5117475"/>
              <a:gd name="connsiteX8" fmla="*/ 7187164 w 7195634"/>
              <a:gd name="connsiteY8" fmla="*/ 857031 h 5117475"/>
              <a:gd name="connsiteX9" fmla="*/ 7187164 w 7195634"/>
              <a:gd name="connsiteY9" fmla="*/ 2130221 h 5117475"/>
              <a:gd name="connsiteX10" fmla="*/ 7187164 w 7195634"/>
              <a:gd name="connsiteY10" fmla="*/ 4252188 h 5117475"/>
              <a:gd name="connsiteX11" fmla="*/ 6816147 w 7195634"/>
              <a:gd name="connsiteY11" fmla="*/ 5100999 h 5117475"/>
              <a:gd name="connsiteX12" fmla="*/ 3289981 w 7195634"/>
              <a:gd name="connsiteY12" fmla="*/ 5100999 h 5117475"/>
              <a:gd name="connsiteX13" fmla="*/ 1619759 w 7195634"/>
              <a:gd name="connsiteY13" fmla="*/ 5100999 h 5117475"/>
              <a:gd name="connsiteX14" fmla="*/ 1619759 w 7195634"/>
              <a:gd name="connsiteY14" fmla="*/ 5100999 h 5117475"/>
              <a:gd name="connsiteX15" fmla="*/ 943197 w 7195634"/>
              <a:gd name="connsiteY15" fmla="*/ 5117475 h 5117475"/>
              <a:gd name="connsiteX16" fmla="*/ 506278 w 7195634"/>
              <a:gd name="connsiteY16" fmla="*/ 4252188 h 5117475"/>
              <a:gd name="connsiteX17" fmla="*/ 506278 w 7195634"/>
              <a:gd name="connsiteY17" fmla="*/ 2130221 h 5117475"/>
              <a:gd name="connsiteX18" fmla="*/ 0 w 7195634"/>
              <a:gd name="connsiteY18" fmla="*/ 811467 h 5117475"/>
              <a:gd name="connsiteX19" fmla="*/ 514515 w 7195634"/>
              <a:gd name="connsiteY19" fmla="*/ 1252447 h 5117475"/>
              <a:gd name="connsiteX20" fmla="*/ 514516 w 7195634"/>
              <a:gd name="connsiteY20" fmla="*/ 1235989 h 5117475"/>
              <a:gd name="connsiteX0" fmla="*/ 514516 w 7195634"/>
              <a:gd name="connsiteY0" fmla="*/ 1235989 h 5117475"/>
              <a:gd name="connsiteX1" fmla="*/ 869057 w 7195634"/>
              <a:gd name="connsiteY1" fmla="*/ 32951 h 5117475"/>
              <a:gd name="connsiteX2" fmla="*/ 1619759 w 7195634"/>
              <a:gd name="connsiteY2" fmla="*/ 8237 h 5117475"/>
              <a:gd name="connsiteX3" fmla="*/ 1619759 w 7195634"/>
              <a:gd name="connsiteY3" fmla="*/ 8237 h 5117475"/>
              <a:gd name="connsiteX4" fmla="*/ 3289981 w 7195634"/>
              <a:gd name="connsiteY4" fmla="*/ 8237 h 5117475"/>
              <a:gd name="connsiteX5" fmla="*/ 6750245 w 7195634"/>
              <a:gd name="connsiteY5" fmla="*/ 0 h 5117475"/>
              <a:gd name="connsiteX6" fmla="*/ 7187164 w 7195634"/>
              <a:gd name="connsiteY6" fmla="*/ 857048 h 5117475"/>
              <a:gd name="connsiteX7" fmla="*/ 7187164 w 7195634"/>
              <a:gd name="connsiteY7" fmla="*/ 857031 h 5117475"/>
              <a:gd name="connsiteX8" fmla="*/ 7187164 w 7195634"/>
              <a:gd name="connsiteY8" fmla="*/ 857031 h 5117475"/>
              <a:gd name="connsiteX9" fmla="*/ 7187164 w 7195634"/>
              <a:gd name="connsiteY9" fmla="*/ 2130221 h 5117475"/>
              <a:gd name="connsiteX10" fmla="*/ 7187164 w 7195634"/>
              <a:gd name="connsiteY10" fmla="*/ 4252188 h 5117475"/>
              <a:gd name="connsiteX11" fmla="*/ 6816147 w 7195634"/>
              <a:gd name="connsiteY11" fmla="*/ 5100999 h 5117475"/>
              <a:gd name="connsiteX12" fmla="*/ 3289981 w 7195634"/>
              <a:gd name="connsiteY12" fmla="*/ 5100999 h 5117475"/>
              <a:gd name="connsiteX13" fmla="*/ 1619759 w 7195634"/>
              <a:gd name="connsiteY13" fmla="*/ 5100999 h 5117475"/>
              <a:gd name="connsiteX14" fmla="*/ 1619759 w 7195634"/>
              <a:gd name="connsiteY14" fmla="*/ 5100999 h 5117475"/>
              <a:gd name="connsiteX15" fmla="*/ 943197 w 7195634"/>
              <a:gd name="connsiteY15" fmla="*/ 5117475 h 5117475"/>
              <a:gd name="connsiteX16" fmla="*/ 506278 w 7195634"/>
              <a:gd name="connsiteY16" fmla="*/ 4252188 h 5117475"/>
              <a:gd name="connsiteX17" fmla="*/ 506278 w 7195634"/>
              <a:gd name="connsiteY17" fmla="*/ 2130221 h 5117475"/>
              <a:gd name="connsiteX18" fmla="*/ 0 w 7195634"/>
              <a:gd name="connsiteY18" fmla="*/ 811467 h 5117475"/>
              <a:gd name="connsiteX19" fmla="*/ 514515 w 7195634"/>
              <a:gd name="connsiteY19" fmla="*/ 1252447 h 5117475"/>
              <a:gd name="connsiteX20" fmla="*/ 514516 w 7195634"/>
              <a:gd name="connsiteY20" fmla="*/ 1235989 h 5117475"/>
              <a:gd name="connsiteX0" fmla="*/ 514516 w 7195634"/>
              <a:gd name="connsiteY0" fmla="*/ 1235989 h 5117475"/>
              <a:gd name="connsiteX1" fmla="*/ 918484 w 7195634"/>
              <a:gd name="connsiteY1" fmla="*/ 0 h 5117475"/>
              <a:gd name="connsiteX2" fmla="*/ 1619759 w 7195634"/>
              <a:gd name="connsiteY2" fmla="*/ 8237 h 5117475"/>
              <a:gd name="connsiteX3" fmla="*/ 1619759 w 7195634"/>
              <a:gd name="connsiteY3" fmla="*/ 8237 h 5117475"/>
              <a:gd name="connsiteX4" fmla="*/ 3289981 w 7195634"/>
              <a:gd name="connsiteY4" fmla="*/ 8237 h 5117475"/>
              <a:gd name="connsiteX5" fmla="*/ 6750245 w 7195634"/>
              <a:gd name="connsiteY5" fmla="*/ 0 h 5117475"/>
              <a:gd name="connsiteX6" fmla="*/ 7187164 w 7195634"/>
              <a:gd name="connsiteY6" fmla="*/ 857048 h 5117475"/>
              <a:gd name="connsiteX7" fmla="*/ 7187164 w 7195634"/>
              <a:gd name="connsiteY7" fmla="*/ 857031 h 5117475"/>
              <a:gd name="connsiteX8" fmla="*/ 7187164 w 7195634"/>
              <a:gd name="connsiteY8" fmla="*/ 857031 h 5117475"/>
              <a:gd name="connsiteX9" fmla="*/ 7187164 w 7195634"/>
              <a:gd name="connsiteY9" fmla="*/ 2130221 h 5117475"/>
              <a:gd name="connsiteX10" fmla="*/ 7187164 w 7195634"/>
              <a:gd name="connsiteY10" fmla="*/ 4252188 h 5117475"/>
              <a:gd name="connsiteX11" fmla="*/ 6816147 w 7195634"/>
              <a:gd name="connsiteY11" fmla="*/ 5100999 h 5117475"/>
              <a:gd name="connsiteX12" fmla="*/ 3289981 w 7195634"/>
              <a:gd name="connsiteY12" fmla="*/ 5100999 h 5117475"/>
              <a:gd name="connsiteX13" fmla="*/ 1619759 w 7195634"/>
              <a:gd name="connsiteY13" fmla="*/ 5100999 h 5117475"/>
              <a:gd name="connsiteX14" fmla="*/ 1619759 w 7195634"/>
              <a:gd name="connsiteY14" fmla="*/ 5100999 h 5117475"/>
              <a:gd name="connsiteX15" fmla="*/ 943197 w 7195634"/>
              <a:gd name="connsiteY15" fmla="*/ 5117475 h 5117475"/>
              <a:gd name="connsiteX16" fmla="*/ 506278 w 7195634"/>
              <a:gd name="connsiteY16" fmla="*/ 4252188 h 5117475"/>
              <a:gd name="connsiteX17" fmla="*/ 506278 w 7195634"/>
              <a:gd name="connsiteY17" fmla="*/ 2130221 h 5117475"/>
              <a:gd name="connsiteX18" fmla="*/ 0 w 7195634"/>
              <a:gd name="connsiteY18" fmla="*/ 811467 h 5117475"/>
              <a:gd name="connsiteX19" fmla="*/ 514515 w 7195634"/>
              <a:gd name="connsiteY19" fmla="*/ 1252447 h 5117475"/>
              <a:gd name="connsiteX20" fmla="*/ 514516 w 7195634"/>
              <a:gd name="connsiteY20" fmla="*/ 1235989 h 5117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195634" h="5117475">
                <a:moveTo>
                  <a:pt x="514516" y="1235989"/>
                </a:moveTo>
                <a:cubicBezTo>
                  <a:pt x="514516" y="767204"/>
                  <a:pt x="449699" y="0"/>
                  <a:pt x="918484" y="0"/>
                </a:cubicBezTo>
                <a:lnTo>
                  <a:pt x="1619759" y="8237"/>
                </a:lnTo>
                <a:lnTo>
                  <a:pt x="1619759" y="8237"/>
                </a:lnTo>
                <a:lnTo>
                  <a:pt x="3289981" y="8237"/>
                </a:lnTo>
                <a:lnTo>
                  <a:pt x="6750245" y="0"/>
                </a:lnTo>
                <a:cubicBezTo>
                  <a:pt x="7219030" y="0"/>
                  <a:pt x="7187164" y="388263"/>
                  <a:pt x="7187164" y="857048"/>
                </a:cubicBezTo>
                <a:lnTo>
                  <a:pt x="7187164" y="857031"/>
                </a:lnTo>
                <a:lnTo>
                  <a:pt x="7187164" y="857031"/>
                </a:lnTo>
                <a:lnTo>
                  <a:pt x="7187164" y="2130221"/>
                </a:lnTo>
                <a:lnTo>
                  <a:pt x="7187164" y="4252188"/>
                </a:lnTo>
                <a:cubicBezTo>
                  <a:pt x="7187164" y="4720973"/>
                  <a:pt x="7284932" y="5100999"/>
                  <a:pt x="6816147" y="5100999"/>
                </a:cubicBezTo>
                <a:lnTo>
                  <a:pt x="3289981" y="5100999"/>
                </a:lnTo>
                <a:lnTo>
                  <a:pt x="1619759" y="5100999"/>
                </a:lnTo>
                <a:lnTo>
                  <a:pt x="1619759" y="5100999"/>
                </a:lnTo>
                <a:lnTo>
                  <a:pt x="943197" y="5117475"/>
                </a:lnTo>
                <a:cubicBezTo>
                  <a:pt x="474412" y="5117475"/>
                  <a:pt x="506278" y="4720973"/>
                  <a:pt x="506278" y="4252188"/>
                </a:cubicBezTo>
                <a:lnTo>
                  <a:pt x="506278" y="2130221"/>
                </a:lnTo>
                <a:lnTo>
                  <a:pt x="0" y="811467"/>
                </a:lnTo>
                <a:lnTo>
                  <a:pt x="514515" y="1252447"/>
                </a:lnTo>
                <a:cubicBezTo>
                  <a:pt x="514515" y="1252453"/>
                  <a:pt x="514516" y="1235983"/>
                  <a:pt x="514516" y="1235989"/>
                </a:cubicBezTo>
                <a:close/>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3"/>
          <p:cNvSpPr txBox="1">
            <a:spLocks noChangeArrowheads="1"/>
          </p:cNvSpPr>
          <p:nvPr/>
        </p:nvSpPr>
        <p:spPr bwMode="auto">
          <a:xfrm>
            <a:off x="6235770" y="5109605"/>
            <a:ext cx="2464041" cy="276999"/>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buFontTx/>
              <a:buNone/>
            </a:pPr>
            <a:r>
              <a:rPr lang="ja-JP" altLang="en-US" sz="1200" dirty="0">
                <a:latin typeface="HG丸ｺﾞｼｯｸM-PRO" panose="020F0600000000000000" pitchFamily="50" charset="-128"/>
                <a:ea typeface="HG丸ｺﾞｼｯｸM-PRO" panose="020F0600000000000000" pitchFamily="50" charset="-128"/>
              </a:rPr>
              <a:t>岐阜小学校にある防災倉庫</a:t>
            </a:r>
            <a:endParaRPr lang="en-US" altLang="ja-JP" sz="1200" dirty="0">
              <a:latin typeface="HG丸ｺﾞｼｯｸM-PRO" panose="020F0600000000000000" pitchFamily="50" charset="-128"/>
              <a:ea typeface="HG丸ｺﾞｼｯｸM-PRO" panose="020F0600000000000000" pitchFamily="50" charset="-128"/>
            </a:endParaRPr>
          </a:p>
        </p:txBody>
      </p:sp>
      <p:sp>
        <p:nvSpPr>
          <p:cNvPr id="18" name="テキスト ボックス 3"/>
          <p:cNvSpPr txBox="1">
            <a:spLocks noChangeArrowheads="1"/>
          </p:cNvSpPr>
          <p:nvPr/>
        </p:nvSpPr>
        <p:spPr bwMode="auto">
          <a:xfrm>
            <a:off x="304800" y="3417463"/>
            <a:ext cx="1564953" cy="276999"/>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buFontTx/>
              <a:buNone/>
            </a:pPr>
            <a:r>
              <a:rPr lang="ja-JP" altLang="en-US" sz="1200" dirty="0">
                <a:latin typeface="HG丸ｺﾞｼｯｸM-PRO" panose="020F0600000000000000" pitchFamily="50" charset="-128"/>
                <a:ea typeface="HG丸ｺﾞｼｯｸM-PRO" panose="020F0600000000000000" pitchFamily="50" charset="-128"/>
              </a:rPr>
              <a:t>岐阜市役所の人</a:t>
            </a:r>
            <a:endParaRPr lang="en-US" altLang="ja-JP" sz="1200" dirty="0">
              <a:latin typeface="HG丸ｺﾞｼｯｸM-PRO" panose="020F0600000000000000" pitchFamily="50" charset="-128"/>
              <a:ea typeface="HG丸ｺﾞｼｯｸM-PRO" panose="020F0600000000000000" pitchFamily="50" charset="-128"/>
            </a:endParaRPr>
          </a:p>
        </p:txBody>
      </p:sp>
      <p:pic>
        <p:nvPicPr>
          <p:cNvPr id="19" name="図 18" descr="C:\Users\kawaguchi\Desktop\180228岐阜小学校\RIMG2480.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62793" y="3373503"/>
            <a:ext cx="2209997" cy="1660006"/>
          </a:xfrm>
          <a:prstGeom prst="rect">
            <a:avLst/>
          </a:prstGeom>
          <a:noFill/>
          <a:ln>
            <a:noFill/>
          </a:ln>
        </p:spPr>
      </p:pic>
      <p:sp>
        <p:nvSpPr>
          <p:cNvPr id="11" name="テキスト ボックス 10"/>
          <p:cNvSpPr txBox="1"/>
          <p:nvPr/>
        </p:nvSpPr>
        <p:spPr>
          <a:xfrm>
            <a:off x="7654502" y="88984"/>
            <a:ext cx="1308113" cy="507831"/>
          </a:xfrm>
          <a:prstGeom prst="rect">
            <a:avLst/>
          </a:prstGeom>
          <a:noFill/>
          <a:ln>
            <a:solidFill>
              <a:schemeClr val="bg1"/>
            </a:solidFill>
          </a:ln>
        </p:spPr>
        <p:txBody>
          <a:bodyPr wrap="square" rtlCol="0">
            <a:spAutoFit/>
          </a:bodyPr>
          <a:lstStyle/>
          <a:p>
            <a:pPr algn="ctr"/>
            <a:r>
              <a:rPr lang="ja-JP" altLang="en-US" sz="2700" dirty="0">
                <a:solidFill>
                  <a:schemeClr val="bg1"/>
                </a:solidFill>
              </a:rPr>
              <a:t>資料２</a:t>
            </a:r>
            <a:endParaRPr lang="ja-JP" altLang="en-US" sz="2700" dirty="0">
              <a:solidFill>
                <a:schemeClr val="bg1"/>
              </a:solidFill>
              <a:latin typeface="+mj-ea"/>
              <a:ea typeface="+mj-ea"/>
            </a:endParaRPr>
          </a:p>
        </p:txBody>
      </p:sp>
      <p:sp>
        <p:nvSpPr>
          <p:cNvPr id="12" name="テキスト ボックス 3">
            <a:extLst>
              <a:ext uri="{FF2B5EF4-FFF2-40B4-BE49-F238E27FC236}">
                <a16:creationId xmlns:a16="http://schemas.microsoft.com/office/drawing/2014/main" id="{66002488-60A3-492E-ABCF-D816D434D978}"/>
              </a:ext>
            </a:extLst>
          </p:cNvPr>
          <p:cNvSpPr txBox="1">
            <a:spLocks noChangeArrowheads="1"/>
          </p:cNvSpPr>
          <p:nvPr/>
        </p:nvSpPr>
        <p:spPr bwMode="auto">
          <a:xfrm>
            <a:off x="2131769" y="50511"/>
            <a:ext cx="1042252" cy="292388"/>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buFontTx/>
              <a:buNone/>
            </a:pPr>
            <a:r>
              <a:rPr lang="ja-JP" altLang="en-US" sz="1300" dirty="0">
                <a:solidFill>
                  <a:schemeClr val="bg1"/>
                </a:solidFill>
                <a:latin typeface="HG丸ｺﾞｼｯｸM-PRO" panose="020F0600000000000000" pitchFamily="50" charset="-128"/>
                <a:ea typeface="HG丸ｺﾞｼｯｸM-PRO" panose="020F0600000000000000" pitchFamily="50" charset="-128"/>
              </a:rPr>
              <a:t>すいがい</a:t>
            </a:r>
            <a:endParaRPr lang="en-US" altLang="ja-JP" sz="1300" dirty="0">
              <a:solidFill>
                <a:schemeClr val="bg1"/>
              </a:solidFill>
              <a:latin typeface="HG丸ｺﾞｼｯｸM-PRO" panose="020F0600000000000000" pitchFamily="50" charset="-128"/>
              <a:ea typeface="HG丸ｺﾞｼｯｸM-PRO" panose="020F0600000000000000" pitchFamily="50" charset="-128"/>
            </a:endParaRPr>
          </a:p>
        </p:txBody>
      </p:sp>
      <p:sp>
        <p:nvSpPr>
          <p:cNvPr id="14" name="テキスト ボックス 3">
            <a:extLst>
              <a:ext uri="{FF2B5EF4-FFF2-40B4-BE49-F238E27FC236}">
                <a16:creationId xmlns:a16="http://schemas.microsoft.com/office/drawing/2014/main" id="{D8A20A58-5421-4293-85E3-C5B681A0E74C}"/>
              </a:ext>
            </a:extLst>
          </p:cNvPr>
          <p:cNvSpPr txBox="1">
            <a:spLocks noChangeArrowheads="1"/>
          </p:cNvSpPr>
          <p:nvPr/>
        </p:nvSpPr>
        <p:spPr bwMode="auto">
          <a:xfrm>
            <a:off x="3544250" y="41719"/>
            <a:ext cx="642514" cy="292388"/>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buFontTx/>
              <a:buNone/>
            </a:pPr>
            <a:r>
              <a:rPr lang="ja-JP" altLang="en-US" sz="1300" dirty="0">
                <a:solidFill>
                  <a:schemeClr val="bg1"/>
                </a:solidFill>
                <a:latin typeface="HG丸ｺﾞｼｯｸM-PRO" panose="020F0600000000000000" pitchFamily="50" charset="-128"/>
                <a:ea typeface="HG丸ｺﾞｼｯｸM-PRO" panose="020F0600000000000000" pitchFamily="50" charset="-128"/>
              </a:rPr>
              <a:t>と</a:t>
            </a:r>
            <a:endParaRPr lang="en-US" altLang="ja-JP" sz="1300" dirty="0">
              <a:solidFill>
                <a:schemeClr val="bg1"/>
              </a:solidFill>
              <a:latin typeface="HG丸ｺﾞｼｯｸM-PRO" panose="020F0600000000000000" pitchFamily="50" charset="-128"/>
              <a:ea typeface="HG丸ｺﾞｼｯｸM-PRO" panose="020F0600000000000000" pitchFamily="50" charset="-128"/>
            </a:endParaRPr>
          </a:p>
        </p:txBody>
      </p:sp>
      <p:sp>
        <p:nvSpPr>
          <p:cNvPr id="15" name="テキスト ボックス 3">
            <a:extLst>
              <a:ext uri="{FF2B5EF4-FFF2-40B4-BE49-F238E27FC236}">
                <a16:creationId xmlns:a16="http://schemas.microsoft.com/office/drawing/2014/main" id="{A24C3FE2-B3D1-404C-8023-076915F473F1}"/>
              </a:ext>
            </a:extLst>
          </p:cNvPr>
          <p:cNvSpPr txBox="1">
            <a:spLocks noChangeArrowheads="1"/>
          </p:cNvSpPr>
          <p:nvPr/>
        </p:nvSpPr>
        <p:spPr bwMode="auto">
          <a:xfrm>
            <a:off x="4186764" y="44993"/>
            <a:ext cx="642514" cy="292388"/>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buFontTx/>
              <a:buNone/>
            </a:pPr>
            <a:r>
              <a:rPr lang="ja-JP" altLang="en-US" sz="1300" dirty="0">
                <a:solidFill>
                  <a:schemeClr val="bg1"/>
                </a:solidFill>
                <a:latin typeface="HG丸ｺﾞｼｯｸM-PRO" panose="020F0600000000000000" pitchFamily="50" charset="-128"/>
                <a:ea typeface="HG丸ｺﾞｼｯｸM-PRO" panose="020F0600000000000000" pitchFamily="50" charset="-128"/>
              </a:rPr>
              <a:t>く</a:t>
            </a:r>
            <a:endParaRPr lang="en-US" altLang="ja-JP" sz="1300" dirty="0">
              <a:solidFill>
                <a:schemeClr val="bg1"/>
              </a:solidFill>
              <a:latin typeface="HG丸ｺﾞｼｯｸM-PRO" panose="020F0600000000000000" pitchFamily="50" charset="-128"/>
              <a:ea typeface="HG丸ｺﾞｼｯｸM-PRO" panose="020F0600000000000000" pitchFamily="50" charset="-128"/>
            </a:endParaRPr>
          </a:p>
        </p:txBody>
      </p:sp>
      <p:sp>
        <p:nvSpPr>
          <p:cNvPr id="16" name="テキスト ボックス 3">
            <a:extLst>
              <a:ext uri="{FF2B5EF4-FFF2-40B4-BE49-F238E27FC236}">
                <a16:creationId xmlns:a16="http://schemas.microsoft.com/office/drawing/2014/main" id="{F09E2FDB-56D8-4ED0-BF71-66D6FFEADCC4}"/>
              </a:ext>
            </a:extLst>
          </p:cNvPr>
          <p:cNvSpPr txBox="1">
            <a:spLocks noChangeArrowheads="1"/>
          </p:cNvSpPr>
          <p:nvPr/>
        </p:nvSpPr>
        <p:spPr bwMode="auto">
          <a:xfrm>
            <a:off x="5144642" y="50511"/>
            <a:ext cx="1036263" cy="292388"/>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dist" eaLnBrk="1" hangingPunct="1">
              <a:buFontTx/>
              <a:buNone/>
            </a:pPr>
            <a:r>
              <a:rPr lang="ja-JP" altLang="en-US" sz="1300" dirty="0">
                <a:solidFill>
                  <a:schemeClr val="bg1"/>
                </a:solidFill>
                <a:latin typeface="HG丸ｺﾞｼｯｸM-PRO" panose="020F0600000000000000" pitchFamily="50" charset="-128"/>
                <a:ea typeface="HG丸ｺﾞｼｯｸM-PRO" panose="020F0600000000000000" pitchFamily="50" charset="-128"/>
              </a:rPr>
              <a:t>ぎふし</a:t>
            </a:r>
            <a:endParaRPr lang="en-US" altLang="ja-JP" sz="1300" dirty="0">
              <a:solidFill>
                <a:schemeClr val="bg1"/>
              </a:solidFill>
              <a:latin typeface="HG丸ｺﾞｼｯｸM-PRO" panose="020F0600000000000000" pitchFamily="50" charset="-128"/>
              <a:ea typeface="HG丸ｺﾞｼｯｸM-PRO" panose="020F0600000000000000" pitchFamily="50" charset="-128"/>
            </a:endParaRPr>
          </a:p>
        </p:txBody>
      </p:sp>
      <p:sp>
        <p:nvSpPr>
          <p:cNvPr id="20" name="テキスト ボックス 3">
            <a:extLst>
              <a:ext uri="{FF2B5EF4-FFF2-40B4-BE49-F238E27FC236}">
                <a16:creationId xmlns:a16="http://schemas.microsoft.com/office/drawing/2014/main" id="{8210C5C5-2ABA-48AF-AA64-A08212F50AB0}"/>
              </a:ext>
            </a:extLst>
          </p:cNvPr>
          <p:cNvSpPr txBox="1">
            <a:spLocks noChangeArrowheads="1"/>
          </p:cNvSpPr>
          <p:nvPr/>
        </p:nvSpPr>
        <p:spPr bwMode="auto">
          <a:xfrm>
            <a:off x="6314674" y="41719"/>
            <a:ext cx="814487" cy="292388"/>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buFontTx/>
              <a:buNone/>
            </a:pPr>
            <a:r>
              <a:rPr lang="ja-JP" altLang="en-US" sz="1300" dirty="0">
                <a:solidFill>
                  <a:schemeClr val="bg1"/>
                </a:solidFill>
                <a:latin typeface="HG丸ｺﾞｼｯｸM-PRO" panose="020F0600000000000000" pitchFamily="50" charset="-128"/>
                <a:ea typeface="HG丸ｺﾞｼｯｸM-PRO" panose="020F0600000000000000" pitchFamily="50" charset="-128"/>
              </a:rPr>
              <a:t>れい</a:t>
            </a:r>
            <a:endParaRPr lang="en-US" altLang="ja-JP" sz="1300" dirty="0">
              <a:solidFill>
                <a:schemeClr val="bg1"/>
              </a:solidFill>
              <a:latin typeface="HG丸ｺﾞｼｯｸM-PRO" panose="020F0600000000000000" pitchFamily="50" charset="-128"/>
              <a:ea typeface="HG丸ｺﾞｼｯｸM-PRO" panose="020F0600000000000000" pitchFamily="50" charset="-128"/>
            </a:endParaRPr>
          </a:p>
        </p:txBody>
      </p:sp>
      <p:sp>
        <p:nvSpPr>
          <p:cNvPr id="21" name="テキスト ボックス 3">
            <a:extLst>
              <a:ext uri="{FF2B5EF4-FFF2-40B4-BE49-F238E27FC236}">
                <a16:creationId xmlns:a16="http://schemas.microsoft.com/office/drawing/2014/main" id="{0A7CC892-E228-4D97-9776-45348E1F7FA9}"/>
              </a:ext>
            </a:extLst>
          </p:cNvPr>
          <p:cNvSpPr txBox="1">
            <a:spLocks noChangeArrowheads="1"/>
          </p:cNvSpPr>
          <p:nvPr/>
        </p:nvSpPr>
        <p:spPr bwMode="auto">
          <a:xfrm>
            <a:off x="237744" y="651511"/>
            <a:ext cx="1632008" cy="276999"/>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dist" eaLnBrk="1" hangingPunct="1">
              <a:buFontTx/>
              <a:buNone/>
            </a:pPr>
            <a:r>
              <a:rPr lang="ja-JP" altLang="en-US" sz="1200" dirty="0">
                <a:latin typeface="HG丸ｺﾞｼｯｸM-PRO" panose="020F0600000000000000" pitchFamily="50" charset="-128"/>
                <a:ea typeface="HG丸ｺﾞｼｯｸM-PRO" panose="020F0600000000000000" pitchFamily="50" charset="-128"/>
              </a:rPr>
              <a:t>ぎふしやくしょ</a:t>
            </a:r>
            <a:endParaRPr lang="en-US" altLang="ja-JP" sz="1200" dirty="0">
              <a:latin typeface="HG丸ｺﾞｼｯｸM-PRO" panose="020F0600000000000000" pitchFamily="50" charset="-128"/>
              <a:ea typeface="HG丸ｺﾞｼｯｸM-PRO" panose="020F0600000000000000" pitchFamily="50" charset="-128"/>
            </a:endParaRPr>
          </a:p>
        </p:txBody>
      </p:sp>
      <p:sp>
        <p:nvSpPr>
          <p:cNvPr id="22" name="テキスト ボックス 3">
            <a:extLst>
              <a:ext uri="{FF2B5EF4-FFF2-40B4-BE49-F238E27FC236}">
                <a16:creationId xmlns:a16="http://schemas.microsoft.com/office/drawing/2014/main" id="{E9C20189-CD70-421A-8C8F-11BBA8FAD4C0}"/>
              </a:ext>
            </a:extLst>
          </p:cNvPr>
          <p:cNvSpPr txBox="1">
            <a:spLocks noChangeArrowheads="1"/>
          </p:cNvSpPr>
          <p:nvPr/>
        </p:nvSpPr>
        <p:spPr bwMode="auto">
          <a:xfrm>
            <a:off x="3155764" y="1560925"/>
            <a:ext cx="897984" cy="230496"/>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buFontTx/>
              <a:buNone/>
            </a:pPr>
            <a:r>
              <a:rPr lang="ja-JP" altLang="en-US" sz="900" dirty="0">
                <a:latin typeface="HG丸ｺﾞｼｯｸM-PRO" panose="020F0600000000000000" pitchFamily="50" charset="-128"/>
                <a:ea typeface="HG丸ｺﾞｼｯｸM-PRO" panose="020F0600000000000000" pitchFamily="50" charset="-128"/>
              </a:rPr>
              <a:t>さいがい</a:t>
            </a:r>
            <a:endParaRPr lang="en-US" altLang="ja-JP" sz="900" dirty="0">
              <a:latin typeface="HG丸ｺﾞｼｯｸM-PRO" panose="020F0600000000000000" pitchFamily="50" charset="-128"/>
              <a:ea typeface="HG丸ｺﾞｼｯｸM-PRO" panose="020F0600000000000000" pitchFamily="50" charset="-128"/>
            </a:endParaRPr>
          </a:p>
        </p:txBody>
      </p:sp>
      <p:sp>
        <p:nvSpPr>
          <p:cNvPr id="23" name="テキスト ボックス 3">
            <a:extLst>
              <a:ext uri="{FF2B5EF4-FFF2-40B4-BE49-F238E27FC236}">
                <a16:creationId xmlns:a16="http://schemas.microsoft.com/office/drawing/2014/main" id="{361D1C23-1090-4FB4-85A3-6385DCB8A1F9}"/>
              </a:ext>
            </a:extLst>
          </p:cNvPr>
          <p:cNvSpPr txBox="1">
            <a:spLocks noChangeArrowheads="1"/>
          </p:cNvSpPr>
          <p:nvPr/>
        </p:nvSpPr>
        <p:spPr bwMode="auto">
          <a:xfrm>
            <a:off x="3861592" y="1557767"/>
            <a:ext cx="608564" cy="230496"/>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buFontTx/>
              <a:buNone/>
            </a:pPr>
            <a:r>
              <a:rPr lang="ja-JP" altLang="en-US" sz="900" dirty="0">
                <a:latin typeface="HG丸ｺﾞｼｯｸM-PRO" panose="020F0600000000000000" pitchFamily="50" charset="-128"/>
                <a:ea typeface="HG丸ｺﾞｼｯｸM-PRO" panose="020F0600000000000000" pitchFamily="50" charset="-128"/>
              </a:rPr>
              <a:t>そな</a:t>
            </a:r>
            <a:endParaRPr lang="en-US" altLang="ja-JP" sz="900" dirty="0">
              <a:latin typeface="HG丸ｺﾞｼｯｸM-PRO" panose="020F0600000000000000" pitchFamily="50" charset="-128"/>
              <a:ea typeface="HG丸ｺﾞｼｯｸM-PRO" panose="020F0600000000000000" pitchFamily="50" charset="-128"/>
            </a:endParaRPr>
          </a:p>
        </p:txBody>
      </p:sp>
      <p:sp>
        <p:nvSpPr>
          <p:cNvPr id="24" name="テキスト ボックス 3">
            <a:extLst>
              <a:ext uri="{FF2B5EF4-FFF2-40B4-BE49-F238E27FC236}">
                <a16:creationId xmlns:a16="http://schemas.microsoft.com/office/drawing/2014/main" id="{994E8876-0936-4144-A89C-F7E539692BBD}"/>
              </a:ext>
            </a:extLst>
          </p:cNvPr>
          <p:cNvSpPr txBox="1">
            <a:spLocks noChangeArrowheads="1"/>
          </p:cNvSpPr>
          <p:nvPr/>
        </p:nvSpPr>
        <p:spPr bwMode="auto">
          <a:xfrm>
            <a:off x="4378736" y="1557767"/>
            <a:ext cx="1085936" cy="230832"/>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buFontTx/>
              <a:buNone/>
            </a:pPr>
            <a:r>
              <a:rPr lang="ja-JP" altLang="en-US" sz="900" dirty="0">
                <a:latin typeface="HG丸ｺﾞｼｯｸM-PRO" panose="020F0600000000000000" pitchFamily="50" charset="-128"/>
                <a:ea typeface="HG丸ｺﾞｼｯｸM-PRO" panose="020F0600000000000000" pitchFamily="50" charset="-128"/>
              </a:rPr>
              <a:t>しょくりょう</a:t>
            </a:r>
            <a:endParaRPr lang="en-US" altLang="ja-JP" sz="900" dirty="0">
              <a:latin typeface="HG丸ｺﾞｼｯｸM-PRO" panose="020F0600000000000000" pitchFamily="50" charset="-128"/>
              <a:ea typeface="HG丸ｺﾞｼｯｸM-PRO" panose="020F0600000000000000" pitchFamily="50" charset="-128"/>
            </a:endParaRPr>
          </a:p>
        </p:txBody>
      </p:sp>
      <p:sp>
        <p:nvSpPr>
          <p:cNvPr id="25" name="テキスト ボックス 3">
            <a:extLst>
              <a:ext uri="{FF2B5EF4-FFF2-40B4-BE49-F238E27FC236}">
                <a16:creationId xmlns:a16="http://schemas.microsoft.com/office/drawing/2014/main" id="{01250B33-5059-4CB5-936F-A79EB79CC068}"/>
              </a:ext>
            </a:extLst>
          </p:cNvPr>
          <p:cNvSpPr txBox="1">
            <a:spLocks noChangeArrowheads="1"/>
          </p:cNvSpPr>
          <p:nvPr/>
        </p:nvSpPr>
        <p:spPr bwMode="auto">
          <a:xfrm>
            <a:off x="5717301" y="1557767"/>
            <a:ext cx="568298" cy="230832"/>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dist" eaLnBrk="1" hangingPunct="1">
              <a:buFontTx/>
              <a:buNone/>
            </a:pPr>
            <a:r>
              <a:rPr lang="ja-JP" altLang="en-US" sz="900" dirty="0">
                <a:latin typeface="HG丸ｺﾞｼｯｸM-PRO" panose="020F0600000000000000" pitchFamily="50" charset="-128"/>
                <a:ea typeface="HG丸ｺﾞｼｯｸM-PRO" panose="020F0600000000000000" pitchFamily="50" charset="-128"/>
              </a:rPr>
              <a:t>びちく</a:t>
            </a:r>
            <a:endParaRPr lang="en-US" altLang="ja-JP" sz="900" dirty="0">
              <a:latin typeface="HG丸ｺﾞｼｯｸM-PRO" panose="020F0600000000000000" pitchFamily="50" charset="-128"/>
              <a:ea typeface="HG丸ｺﾞｼｯｸM-PRO" panose="020F0600000000000000" pitchFamily="50" charset="-128"/>
            </a:endParaRPr>
          </a:p>
        </p:txBody>
      </p:sp>
      <p:sp>
        <p:nvSpPr>
          <p:cNvPr id="26" name="テキスト ボックス 3">
            <a:extLst>
              <a:ext uri="{FF2B5EF4-FFF2-40B4-BE49-F238E27FC236}">
                <a16:creationId xmlns:a16="http://schemas.microsoft.com/office/drawing/2014/main" id="{63142953-B780-4D8C-8EDB-33E83224AD66}"/>
              </a:ext>
            </a:extLst>
          </p:cNvPr>
          <p:cNvSpPr txBox="1">
            <a:spLocks noChangeArrowheads="1"/>
          </p:cNvSpPr>
          <p:nvPr/>
        </p:nvSpPr>
        <p:spPr bwMode="auto">
          <a:xfrm>
            <a:off x="7299109" y="1557767"/>
            <a:ext cx="1085936" cy="230832"/>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buFontTx/>
              <a:buNone/>
            </a:pPr>
            <a:r>
              <a:rPr lang="ja-JP" altLang="en-US" sz="900" dirty="0">
                <a:latin typeface="HG丸ｺﾞｼｯｸM-PRO" panose="020F0600000000000000" pitchFamily="50" charset="-128"/>
                <a:ea typeface="HG丸ｺﾞｼｯｸM-PRO" panose="020F0600000000000000" pitchFamily="50" charset="-128"/>
              </a:rPr>
              <a:t>ぎふしょうがっ</a:t>
            </a:r>
            <a:endParaRPr lang="en-US" altLang="ja-JP" sz="900" dirty="0">
              <a:latin typeface="HG丸ｺﾞｼｯｸM-PRO" panose="020F0600000000000000" pitchFamily="50" charset="-128"/>
              <a:ea typeface="HG丸ｺﾞｼｯｸM-PRO" panose="020F0600000000000000" pitchFamily="50" charset="-128"/>
            </a:endParaRPr>
          </a:p>
        </p:txBody>
      </p:sp>
      <p:sp>
        <p:nvSpPr>
          <p:cNvPr id="27" name="テキスト ボックス 3">
            <a:extLst>
              <a:ext uri="{FF2B5EF4-FFF2-40B4-BE49-F238E27FC236}">
                <a16:creationId xmlns:a16="http://schemas.microsoft.com/office/drawing/2014/main" id="{CC970657-10C1-4A78-9656-AE5563C44F5B}"/>
              </a:ext>
            </a:extLst>
          </p:cNvPr>
          <p:cNvSpPr txBox="1">
            <a:spLocks noChangeArrowheads="1"/>
          </p:cNvSpPr>
          <p:nvPr/>
        </p:nvSpPr>
        <p:spPr bwMode="auto">
          <a:xfrm>
            <a:off x="2057175" y="1976879"/>
            <a:ext cx="633273" cy="230832"/>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buFontTx/>
              <a:buNone/>
            </a:pPr>
            <a:r>
              <a:rPr lang="ja-JP" altLang="en-US" sz="900" dirty="0">
                <a:latin typeface="HG丸ｺﾞｼｯｸM-PRO" panose="020F0600000000000000" pitchFamily="50" charset="-128"/>
                <a:ea typeface="HG丸ｺﾞｼｯｸM-PRO" panose="020F0600000000000000" pitchFamily="50" charset="-128"/>
              </a:rPr>
              <a:t>こう</a:t>
            </a:r>
            <a:endParaRPr lang="en-US" altLang="ja-JP" sz="900" dirty="0">
              <a:latin typeface="HG丸ｺﾞｼｯｸM-PRO" panose="020F0600000000000000" pitchFamily="50" charset="-128"/>
              <a:ea typeface="HG丸ｺﾞｼｯｸM-PRO" panose="020F0600000000000000" pitchFamily="50" charset="-128"/>
            </a:endParaRPr>
          </a:p>
        </p:txBody>
      </p:sp>
      <p:sp>
        <p:nvSpPr>
          <p:cNvPr id="28" name="テキスト ボックス 3">
            <a:extLst>
              <a:ext uri="{FF2B5EF4-FFF2-40B4-BE49-F238E27FC236}">
                <a16:creationId xmlns:a16="http://schemas.microsoft.com/office/drawing/2014/main" id="{A47395C3-CACC-4A9B-BA4D-A4CAD3139CB5}"/>
              </a:ext>
            </a:extLst>
          </p:cNvPr>
          <p:cNvSpPr txBox="1">
            <a:spLocks noChangeArrowheads="1"/>
          </p:cNvSpPr>
          <p:nvPr/>
        </p:nvSpPr>
        <p:spPr bwMode="auto">
          <a:xfrm>
            <a:off x="2846283" y="1968869"/>
            <a:ext cx="992449" cy="230496"/>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dist" eaLnBrk="1" hangingPunct="1">
              <a:buFontTx/>
              <a:buNone/>
            </a:pPr>
            <a:r>
              <a:rPr lang="ja-JP" altLang="en-US" sz="900" dirty="0">
                <a:latin typeface="HG丸ｺﾞｼｯｸM-PRO" panose="020F0600000000000000" pitchFamily="50" charset="-128"/>
                <a:ea typeface="HG丸ｺﾞｼｯｸM-PRO" panose="020F0600000000000000" pitchFamily="50" charset="-128"/>
              </a:rPr>
              <a:t>ぼうさいそうこ</a:t>
            </a:r>
            <a:endParaRPr lang="en-US" altLang="ja-JP" sz="900" dirty="0">
              <a:latin typeface="HG丸ｺﾞｼｯｸM-PRO" panose="020F0600000000000000" pitchFamily="50" charset="-128"/>
              <a:ea typeface="HG丸ｺﾞｼｯｸM-PRO" panose="020F0600000000000000" pitchFamily="50" charset="-128"/>
            </a:endParaRPr>
          </a:p>
        </p:txBody>
      </p:sp>
      <p:sp>
        <p:nvSpPr>
          <p:cNvPr id="29" name="テキスト ボックス 3">
            <a:extLst>
              <a:ext uri="{FF2B5EF4-FFF2-40B4-BE49-F238E27FC236}">
                <a16:creationId xmlns:a16="http://schemas.microsoft.com/office/drawing/2014/main" id="{504FE19B-6D07-4F91-B76C-6926BEF932DC}"/>
              </a:ext>
            </a:extLst>
          </p:cNvPr>
          <p:cNvSpPr txBox="1">
            <a:spLocks noChangeArrowheads="1"/>
          </p:cNvSpPr>
          <p:nvPr/>
        </p:nvSpPr>
        <p:spPr bwMode="auto">
          <a:xfrm>
            <a:off x="5473464" y="1976879"/>
            <a:ext cx="633273" cy="230496"/>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buFontTx/>
              <a:buNone/>
            </a:pPr>
            <a:r>
              <a:rPr lang="ja-JP" altLang="en-US" sz="900" dirty="0">
                <a:latin typeface="HG丸ｺﾞｼｯｸM-PRO" panose="020F0600000000000000" pitchFamily="50" charset="-128"/>
                <a:ea typeface="HG丸ｺﾞｼｯｸM-PRO" panose="020F0600000000000000" pitchFamily="50" charset="-128"/>
              </a:rPr>
              <a:t>なか</a:t>
            </a:r>
            <a:endParaRPr lang="en-US" altLang="ja-JP" sz="900" dirty="0">
              <a:latin typeface="HG丸ｺﾞｼｯｸM-PRO" panose="020F0600000000000000" pitchFamily="50" charset="-128"/>
              <a:ea typeface="HG丸ｺﾞｼｯｸM-PRO" panose="020F0600000000000000" pitchFamily="50" charset="-128"/>
            </a:endParaRPr>
          </a:p>
        </p:txBody>
      </p:sp>
      <p:sp>
        <p:nvSpPr>
          <p:cNvPr id="30" name="テキスト ボックス 3">
            <a:extLst>
              <a:ext uri="{FF2B5EF4-FFF2-40B4-BE49-F238E27FC236}">
                <a16:creationId xmlns:a16="http://schemas.microsoft.com/office/drawing/2014/main" id="{63D744F7-A2FD-4DAF-9F46-32FD2EB7BE6D}"/>
              </a:ext>
            </a:extLst>
          </p:cNvPr>
          <p:cNvSpPr txBox="1">
            <a:spLocks noChangeArrowheads="1"/>
          </p:cNvSpPr>
          <p:nvPr/>
        </p:nvSpPr>
        <p:spPr bwMode="auto">
          <a:xfrm>
            <a:off x="6106737" y="1976879"/>
            <a:ext cx="633273" cy="230496"/>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buFontTx/>
              <a:buNone/>
            </a:pPr>
            <a:r>
              <a:rPr lang="ja-JP" altLang="en-US" sz="900" dirty="0">
                <a:latin typeface="HG丸ｺﾞｼｯｸM-PRO" panose="020F0600000000000000" pitchFamily="50" charset="-128"/>
                <a:ea typeface="HG丸ｺﾞｼｯｸM-PRO" panose="020F0600000000000000" pitchFamily="50" charset="-128"/>
              </a:rPr>
              <a:t>やく</a:t>
            </a:r>
            <a:endParaRPr lang="en-US" altLang="ja-JP" sz="900" dirty="0">
              <a:latin typeface="HG丸ｺﾞｼｯｸM-PRO" panose="020F0600000000000000" pitchFamily="50" charset="-128"/>
              <a:ea typeface="HG丸ｺﾞｼｯｸM-PRO" panose="020F0600000000000000" pitchFamily="50" charset="-128"/>
            </a:endParaRPr>
          </a:p>
        </p:txBody>
      </p:sp>
      <p:sp>
        <p:nvSpPr>
          <p:cNvPr id="31" name="テキスト ボックス 3">
            <a:extLst>
              <a:ext uri="{FF2B5EF4-FFF2-40B4-BE49-F238E27FC236}">
                <a16:creationId xmlns:a16="http://schemas.microsoft.com/office/drawing/2014/main" id="{57B4A133-EE9C-4F63-906E-C796AF19BDC9}"/>
              </a:ext>
            </a:extLst>
          </p:cNvPr>
          <p:cNvSpPr txBox="1">
            <a:spLocks noChangeArrowheads="1"/>
          </p:cNvSpPr>
          <p:nvPr/>
        </p:nvSpPr>
        <p:spPr bwMode="auto">
          <a:xfrm>
            <a:off x="6766386" y="1976879"/>
            <a:ext cx="801382" cy="230832"/>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buFontTx/>
              <a:buNone/>
            </a:pPr>
            <a:r>
              <a:rPr lang="ja-JP" altLang="en-US" sz="900" dirty="0">
                <a:latin typeface="HG丸ｺﾞｼｯｸM-PRO" panose="020F0600000000000000" pitchFamily="50" charset="-128"/>
                <a:ea typeface="HG丸ｺﾞｼｯｸM-PRO" panose="020F0600000000000000" pitchFamily="50" charset="-128"/>
              </a:rPr>
              <a:t>にんぶん</a:t>
            </a:r>
            <a:endParaRPr lang="en-US" altLang="ja-JP" sz="900" dirty="0">
              <a:latin typeface="HG丸ｺﾞｼｯｸM-PRO" panose="020F0600000000000000" pitchFamily="50" charset="-128"/>
              <a:ea typeface="HG丸ｺﾞｼｯｸM-PRO" panose="020F0600000000000000" pitchFamily="50" charset="-128"/>
            </a:endParaRPr>
          </a:p>
        </p:txBody>
      </p:sp>
      <p:sp>
        <p:nvSpPr>
          <p:cNvPr id="32" name="テキスト ボックス 3">
            <a:extLst>
              <a:ext uri="{FF2B5EF4-FFF2-40B4-BE49-F238E27FC236}">
                <a16:creationId xmlns:a16="http://schemas.microsoft.com/office/drawing/2014/main" id="{423AA95D-C5D8-40D7-A3A7-C5F7B2EF13E4}"/>
              </a:ext>
            </a:extLst>
          </p:cNvPr>
          <p:cNvSpPr txBox="1">
            <a:spLocks noChangeArrowheads="1"/>
          </p:cNvSpPr>
          <p:nvPr/>
        </p:nvSpPr>
        <p:spPr bwMode="auto">
          <a:xfrm>
            <a:off x="7388309" y="1976879"/>
            <a:ext cx="935191" cy="230832"/>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buFontTx/>
              <a:buNone/>
            </a:pPr>
            <a:r>
              <a:rPr lang="ja-JP" altLang="en-US" sz="900" dirty="0">
                <a:latin typeface="HG丸ｺﾞｼｯｸM-PRO" panose="020F0600000000000000" pitchFamily="50" charset="-128"/>
                <a:ea typeface="HG丸ｺﾞｼｯｸM-PRO" panose="020F0600000000000000" pitchFamily="50" charset="-128"/>
              </a:rPr>
              <a:t>しょくりょう</a:t>
            </a:r>
            <a:endParaRPr lang="en-US" altLang="ja-JP" sz="900" dirty="0">
              <a:latin typeface="HG丸ｺﾞｼｯｸM-PRO" panose="020F0600000000000000" pitchFamily="50" charset="-128"/>
              <a:ea typeface="HG丸ｺﾞｼｯｸM-PRO" panose="020F0600000000000000" pitchFamily="50" charset="-128"/>
            </a:endParaRPr>
          </a:p>
        </p:txBody>
      </p:sp>
      <p:sp>
        <p:nvSpPr>
          <p:cNvPr id="33" name="テキスト ボックス 3">
            <a:extLst>
              <a:ext uri="{FF2B5EF4-FFF2-40B4-BE49-F238E27FC236}">
                <a16:creationId xmlns:a16="http://schemas.microsoft.com/office/drawing/2014/main" id="{1CF98966-7389-4D0B-96E7-F44828B6FE26}"/>
              </a:ext>
            </a:extLst>
          </p:cNvPr>
          <p:cNvSpPr txBox="1">
            <a:spLocks noChangeArrowheads="1"/>
          </p:cNvSpPr>
          <p:nvPr/>
        </p:nvSpPr>
        <p:spPr bwMode="auto">
          <a:xfrm>
            <a:off x="2523429" y="2387482"/>
            <a:ext cx="747886" cy="230832"/>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buFontTx/>
              <a:buNone/>
            </a:pPr>
            <a:r>
              <a:rPr lang="ja-JP" altLang="en-US" sz="900" dirty="0">
                <a:latin typeface="HG丸ｺﾞｼｯｸM-PRO" panose="020F0600000000000000" pitchFamily="50" charset="-128"/>
                <a:ea typeface="HG丸ｺﾞｼｯｸM-PRO" panose="020F0600000000000000" pitchFamily="50" charset="-128"/>
              </a:rPr>
              <a:t>ほかん</a:t>
            </a:r>
            <a:endParaRPr lang="en-US" altLang="ja-JP" sz="900" dirty="0">
              <a:latin typeface="HG丸ｺﾞｼｯｸM-PRO" panose="020F0600000000000000" pitchFamily="50" charset="-128"/>
              <a:ea typeface="HG丸ｺﾞｼｯｸM-PRO" panose="020F0600000000000000" pitchFamily="50" charset="-128"/>
            </a:endParaRPr>
          </a:p>
        </p:txBody>
      </p:sp>
      <p:sp>
        <p:nvSpPr>
          <p:cNvPr id="34" name="テキスト ボックス 3">
            <a:extLst>
              <a:ext uri="{FF2B5EF4-FFF2-40B4-BE49-F238E27FC236}">
                <a16:creationId xmlns:a16="http://schemas.microsoft.com/office/drawing/2014/main" id="{79B0444E-329C-406A-9F53-14A3BBBB06C0}"/>
              </a:ext>
            </a:extLst>
          </p:cNvPr>
          <p:cNvSpPr txBox="1">
            <a:spLocks noChangeArrowheads="1"/>
          </p:cNvSpPr>
          <p:nvPr/>
        </p:nvSpPr>
        <p:spPr bwMode="auto">
          <a:xfrm>
            <a:off x="4556549" y="2387482"/>
            <a:ext cx="747886" cy="230832"/>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buFontTx/>
              <a:buNone/>
            </a:pPr>
            <a:r>
              <a:rPr lang="ja-JP" altLang="en-US" sz="900" dirty="0">
                <a:latin typeface="HG丸ｺﾞｼｯｸM-PRO" panose="020F0600000000000000" pitchFamily="50" charset="-128"/>
                <a:ea typeface="HG丸ｺﾞｼｯｸM-PRO" panose="020F0600000000000000" pitchFamily="50" charset="-128"/>
              </a:rPr>
              <a:t>りっこう</a:t>
            </a:r>
            <a:endParaRPr lang="en-US" altLang="ja-JP" sz="900" dirty="0">
              <a:latin typeface="HG丸ｺﾞｼｯｸM-PRO" panose="020F0600000000000000" pitchFamily="50" charset="-128"/>
              <a:ea typeface="HG丸ｺﾞｼｯｸM-PRO" panose="020F0600000000000000" pitchFamily="50" charset="-128"/>
            </a:endParaRPr>
          </a:p>
        </p:txBody>
      </p:sp>
      <p:sp>
        <p:nvSpPr>
          <p:cNvPr id="35" name="テキスト ボックス 3">
            <a:extLst>
              <a:ext uri="{FF2B5EF4-FFF2-40B4-BE49-F238E27FC236}">
                <a16:creationId xmlns:a16="http://schemas.microsoft.com/office/drawing/2014/main" id="{A35E9DF5-7C31-4AB4-A455-354CC99A4E85}"/>
              </a:ext>
            </a:extLst>
          </p:cNvPr>
          <p:cNvSpPr txBox="1">
            <a:spLocks noChangeArrowheads="1"/>
          </p:cNvSpPr>
          <p:nvPr/>
        </p:nvSpPr>
        <p:spPr bwMode="auto">
          <a:xfrm>
            <a:off x="5228491" y="2387199"/>
            <a:ext cx="747886" cy="230832"/>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buFontTx/>
              <a:buNone/>
            </a:pPr>
            <a:r>
              <a:rPr lang="ja-JP" altLang="en-US" sz="900" dirty="0">
                <a:latin typeface="HG丸ｺﾞｼｯｸM-PRO" panose="020F0600000000000000" pitchFamily="50" charset="-128"/>
                <a:ea typeface="HG丸ｺﾞｼｯｸM-PRO" panose="020F0600000000000000" pitchFamily="50" charset="-128"/>
              </a:rPr>
              <a:t>ひもん</a:t>
            </a:r>
            <a:endParaRPr lang="en-US" altLang="ja-JP" sz="900" dirty="0">
              <a:latin typeface="HG丸ｺﾞｼｯｸM-PRO" panose="020F0600000000000000" pitchFamily="50" charset="-128"/>
              <a:ea typeface="HG丸ｺﾞｼｯｸM-PRO" panose="020F0600000000000000" pitchFamily="50" charset="-128"/>
            </a:endParaRPr>
          </a:p>
        </p:txBody>
      </p:sp>
      <p:sp>
        <p:nvSpPr>
          <p:cNvPr id="36" name="テキスト ボックス 3">
            <a:extLst>
              <a:ext uri="{FF2B5EF4-FFF2-40B4-BE49-F238E27FC236}">
                <a16:creationId xmlns:a16="http://schemas.microsoft.com/office/drawing/2014/main" id="{CF2FA2E7-EBF3-4A9D-9809-C8CA0F3B7AE6}"/>
              </a:ext>
            </a:extLst>
          </p:cNvPr>
          <p:cNvSpPr txBox="1">
            <a:spLocks noChangeArrowheads="1"/>
          </p:cNvSpPr>
          <p:nvPr/>
        </p:nvSpPr>
        <p:spPr bwMode="auto">
          <a:xfrm>
            <a:off x="5894003" y="2395991"/>
            <a:ext cx="747886" cy="230832"/>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buFontTx/>
              <a:buNone/>
            </a:pPr>
            <a:r>
              <a:rPr lang="ja-JP" altLang="en-US" sz="900" dirty="0">
                <a:latin typeface="HG丸ｺﾞｼｯｸM-PRO" panose="020F0600000000000000" pitchFamily="50" charset="-128"/>
                <a:ea typeface="HG丸ｺﾞｼｯｸM-PRO" panose="020F0600000000000000" pitchFamily="50" charset="-128"/>
              </a:rPr>
              <a:t>かんり</a:t>
            </a:r>
            <a:endParaRPr lang="en-US" altLang="ja-JP" sz="900" dirty="0">
              <a:latin typeface="HG丸ｺﾞｼｯｸM-PRO" panose="020F0600000000000000" pitchFamily="50" charset="-128"/>
              <a:ea typeface="HG丸ｺﾞｼｯｸM-PRO" panose="020F0600000000000000" pitchFamily="50" charset="-128"/>
            </a:endParaRPr>
          </a:p>
        </p:txBody>
      </p:sp>
      <p:sp>
        <p:nvSpPr>
          <p:cNvPr id="37" name="テキスト ボックス 3">
            <a:extLst>
              <a:ext uri="{FF2B5EF4-FFF2-40B4-BE49-F238E27FC236}">
                <a16:creationId xmlns:a16="http://schemas.microsoft.com/office/drawing/2014/main" id="{7926A6BB-B752-4CD7-AA61-E0AB035D466F}"/>
              </a:ext>
            </a:extLst>
          </p:cNvPr>
          <p:cNvSpPr txBox="1">
            <a:spLocks noChangeArrowheads="1"/>
          </p:cNvSpPr>
          <p:nvPr/>
        </p:nvSpPr>
        <p:spPr bwMode="auto">
          <a:xfrm>
            <a:off x="6729809" y="2396108"/>
            <a:ext cx="869617" cy="230832"/>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buFontTx/>
              <a:buNone/>
            </a:pPr>
            <a:r>
              <a:rPr lang="ja-JP" altLang="en-US" sz="900" dirty="0">
                <a:latin typeface="HG丸ｺﾞｼｯｸM-PRO" panose="020F0600000000000000" pitchFamily="50" charset="-128"/>
                <a:ea typeface="HG丸ｺﾞｼｯｸM-PRO" panose="020F0600000000000000" pitchFamily="50" charset="-128"/>
              </a:rPr>
              <a:t>すいぼうだん</a:t>
            </a:r>
            <a:endParaRPr lang="en-US" altLang="ja-JP" sz="900" dirty="0">
              <a:latin typeface="HG丸ｺﾞｼｯｸM-PRO" panose="020F0600000000000000" pitchFamily="50" charset="-128"/>
              <a:ea typeface="HG丸ｺﾞｼｯｸM-PRO" panose="020F0600000000000000" pitchFamily="50" charset="-128"/>
            </a:endParaRPr>
          </a:p>
        </p:txBody>
      </p:sp>
      <p:sp>
        <p:nvSpPr>
          <p:cNvPr id="38" name="テキスト ボックス 3">
            <a:extLst>
              <a:ext uri="{FF2B5EF4-FFF2-40B4-BE49-F238E27FC236}">
                <a16:creationId xmlns:a16="http://schemas.microsoft.com/office/drawing/2014/main" id="{6232E720-2998-4D6C-B85B-F436D7DB9064}"/>
              </a:ext>
            </a:extLst>
          </p:cNvPr>
          <p:cNvSpPr txBox="1">
            <a:spLocks noChangeArrowheads="1"/>
          </p:cNvSpPr>
          <p:nvPr/>
        </p:nvSpPr>
        <p:spPr bwMode="auto">
          <a:xfrm>
            <a:off x="7522180" y="2400509"/>
            <a:ext cx="869617" cy="230832"/>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buFontTx/>
              <a:buNone/>
            </a:pPr>
            <a:r>
              <a:rPr lang="ja-JP" altLang="en-US" sz="900" dirty="0">
                <a:latin typeface="HG丸ｺﾞｼｯｸM-PRO" panose="020F0600000000000000" pitchFamily="50" charset="-128"/>
                <a:ea typeface="HG丸ｺﾞｼｯｸM-PRO" panose="020F0600000000000000" pitchFamily="50" charset="-128"/>
              </a:rPr>
              <a:t>しょうぼう</a:t>
            </a:r>
            <a:endParaRPr lang="en-US" altLang="ja-JP" sz="900" dirty="0">
              <a:latin typeface="HG丸ｺﾞｼｯｸM-PRO" panose="020F0600000000000000" pitchFamily="50" charset="-128"/>
              <a:ea typeface="HG丸ｺﾞｼｯｸM-PRO" panose="020F0600000000000000" pitchFamily="50" charset="-128"/>
            </a:endParaRPr>
          </a:p>
        </p:txBody>
      </p:sp>
      <p:sp>
        <p:nvSpPr>
          <p:cNvPr id="39" name="テキスト ボックス 3">
            <a:extLst>
              <a:ext uri="{FF2B5EF4-FFF2-40B4-BE49-F238E27FC236}">
                <a16:creationId xmlns:a16="http://schemas.microsoft.com/office/drawing/2014/main" id="{6B56CB6D-9EE3-4446-9575-DA0EFD978B1D}"/>
              </a:ext>
            </a:extLst>
          </p:cNvPr>
          <p:cNvSpPr txBox="1">
            <a:spLocks noChangeArrowheads="1"/>
          </p:cNvSpPr>
          <p:nvPr/>
        </p:nvSpPr>
        <p:spPr bwMode="auto">
          <a:xfrm>
            <a:off x="2122190" y="2813215"/>
            <a:ext cx="515535" cy="230832"/>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buFontTx/>
              <a:buNone/>
            </a:pPr>
            <a:r>
              <a:rPr lang="ja-JP" altLang="en-US" sz="900" dirty="0">
                <a:latin typeface="HG丸ｺﾞｼｯｸM-PRO" panose="020F0600000000000000" pitchFamily="50" charset="-128"/>
                <a:ea typeface="HG丸ｺﾞｼｯｸM-PRO" panose="020F0600000000000000" pitchFamily="50" charset="-128"/>
              </a:rPr>
              <a:t>だん</a:t>
            </a:r>
            <a:endParaRPr lang="en-US" altLang="ja-JP" sz="900" dirty="0">
              <a:latin typeface="HG丸ｺﾞｼｯｸM-PRO" panose="020F0600000000000000" pitchFamily="50" charset="-128"/>
              <a:ea typeface="HG丸ｺﾞｼｯｸM-PRO" panose="020F0600000000000000" pitchFamily="50" charset="-128"/>
            </a:endParaRPr>
          </a:p>
        </p:txBody>
      </p:sp>
      <p:sp>
        <p:nvSpPr>
          <p:cNvPr id="40" name="テキスト ボックス 3">
            <a:extLst>
              <a:ext uri="{FF2B5EF4-FFF2-40B4-BE49-F238E27FC236}">
                <a16:creationId xmlns:a16="http://schemas.microsoft.com/office/drawing/2014/main" id="{68B6E6E8-5C3D-410A-BF45-A6995CA7B4A0}"/>
              </a:ext>
            </a:extLst>
          </p:cNvPr>
          <p:cNvSpPr txBox="1">
            <a:spLocks noChangeArrowheads="1"/>
          </p:cNvSpPr>
          <p:nvPr/>
        </p:nvSpPr>
        <p:spPr bwMode="auto">
          <a:xfrm>
            <a:off x="2607573" y="2796413"/>
            <a:ext cx="1363128" cy="230832"/>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buFontTx/>
              <a:buNone/>
            </a:pPr>
            <a:r>
              <a:rPr lang="ja-JP" altLang="en-US" sz="900" dirty="0">
                <a:latin typeface="HG丸ｺﾞｼｯｸM-PRO" panose="020F0600000000000000" pitchFamily="50" charset="-128"/>
                <a:ea typeface="HG丸ｺﾞｼｯｸM-PRO" panose="020F0600000000000000" pitchFamily="50" charset="-128"/>
              </a:rPr>
              <a:t>じしゅぼうさいたい</a:t>
            </a:r>
            <a:endParaRPr lang="en-US" altLang="ja-JP" sz="900" dirty="0">
              <a:latin typeface="HG丸ｺﾞｼｯｸM-PRO" panose="020F0600000000000000" pitchFamily="50" charset="-128"/>
              <a:ea typeface="HG丸ｺﾞｼｯｸM-PRO" panose="020F0600000000000000" pitchFamily="50" charset="-128"/>
            </a:endParaRPr>
          </a:p>
        </p:txBody>
      </p:sp>
      <p:sp>
        <p:nvSpPr>
          <p:cNvPr id="41" name="テキスト ボックス 3">
            <a:extLst>
              <a:ext uri="{FF2B5EF4-FFF2-40B4-BE49-F238E27FC236}">
                <a16:creationId xmlns:a16="http://schemas.microsoft.com/office/drawing/2014/main" id="{725813FE-98BA-4D96-8582-C4C802EA5698}"/>
              </a:ext>
            </a:extLst>
          </p:cNvPr>
          <p:cNvSpPr txBox="1">
            <a:spLocks noChangeArrowheads="1"/>
          </p:cNvSpPr>
          <p:nvPr/>
        </p:nvSpPr>
        <p:spPr bwMode="auto">
          <a:xfrm>
            <a:off x="3798314" y="2804423"/>
            <a:ext cx="747886" cy="230832"/>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buFontTx/>
              <a:buNone/>
            </a:pPr>
            <a:r>
              <a:rPr lang="ja-JP" altLang="en-US" sz="900" dirty="0">
                <a:latin typeface="HG丸ｺﾞｼｯｸM-PRO" panose="020F0600000000000000" pitchFamily="50" charset="-128"/>
                <a:ea typeface="HG丸ｺﾞｼｯｸM-PRO" panose="020F0600000000000000" pitchFamily="50" charset="-128"/>
              </a:rPr>
              <a:t>いっしょ</a:t>
            </a:r>
            <a:endParaRPr lang="en-US" altLang="ja-JP" sz="900" dirty="0">
              <a:latin typeface="HG丸ｺﾞｼｯｸM-PRO" panose="020F0600000000000000" pitchFamily="50" charset="-128"/>
              <a:ea typeface="HG丸ｺﾞｼｯｸM-PRO" panose="020F0600000000000000" pitchFamily="50" charset="-128"/>
            </a:endParaRPr>
          </a:p>
        </p:txBody>
      </p:sp>
      <p:sp>
        <p:nvSpPr>
          <p:cNvPr id="42" name="テキスト ボックス 3">
            <a:extLst>
              <a:ext uri="{FF2B5EF4-FFF2-40B4-BE49-F238E27FC236}">
                <a16:creationId xmlns:a16="http://schemas.microsoft.com/office/drawing/2014/main" id="{619F5BA5-D684-4678-84C9-029637A154B5}"/>
              </a:ext>
            </a:extLst>
          </p:cNvPr>
          <p:cNvSpPr txBox="1">
            <a:spLocks noChangeArrowheads="1"/>
          </p:cNvSpPr>
          <p:nvPr/>
        </p:nvSpPr>
        <p:spPr bwMode="auto">
          <a:xfrm>
            <a:off x="4956862" y="2796413"/>
            <a:ext cx="747886" cy="230832"/>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buFontTx/>
              <a:buNone/>
            </a:pPr>
            <a:r>
              <a:rPr lang="ja-JP" altLang="en-US" sz="900" dirty="0">
                <a:latin typeface="HG丸ｺﾞｼｯｸM-PRO" panose="020F0600000000000000" pitchFamily="50" charset="-128"/>
                <a:ea typeface="HG丸ｺﾞｼｯｸM-PRO" panose="020F0600000000000000" pitchFamily="50" charset="-128"/>
              </a:rPr>
              <a:t>くんれん</a:t>
            </a:r>
            <a:endParaRPr lang="en-US" altLang="ja-JP" sz="900" dirty="0">
              <a:latin typeface="HG丸ｺﾞｼｯｸM-PRO" panose="020F0600000000000000" pitchFamily="50" charset="-128"/>
              <a:ea typeface="HG丸ｺﾞｼｯｸM-PRO" panose="020F0600000000000000" pitchFamily="50" charset="-128"/>
            </a:endParaRPr>
          </a:p>
        </p:txBody>
      </p:sp>
      <p:sp>
        <p:nvSpPr>
          <p:cNvPr id="43" name="テキスト ボックス 3">
            <a:extLst>
              <a:ext uri="{FF2B5EF4-FFF2-40B4-BE49-F238E27FC236}">
                <a16:creationId xmlns:a16="http://schemas.microsoft.com/office/drawing/2014/main" id="{322C6886-3D80-47DF-A037-1914B7F399CA}"/>
              </a:ext>
            </a:extLst>
          </p:cNvPr>
          <p:cNvSpPr txBox="1">
            <a:spLocks noChangeArrowheads="1"/>
          </p:cNvSpPr>
          <p:nvPr/>
        </p:nvSpPr>
        <p:spPr bwMode="auto">
          <a:xfrm>
            <a:off x="5871935" y="2805215"/>
            <a:ext cx="747886" cy="230832"/>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buFontTx/>
              <a:buNone/>
            </a:pPr>
            <a:r>
              <a:rPr lang="ja-JP" altLang="en-US" sz="900" dirty="0">
                <a:latin typeface="HG丸ｺﾞｼｯｸM-PRO" panose="020F0600000000000000" pitchFamily="50" charset="-128"/>
                <a:ea typeface="HG丸ｺﾞｼｯｸM-PRO" panose="020F0600000000000000" pitchFamily="50" charset="-128"/>
              </a:rPr>
              <a:t>おこな</a:t>
            </a:r>
            <a:endParaRPr lang="en-US" altLang="ja-JP" sz="900" dirty="0">
              <a:latin typeface="HG丸ｺﾞｼｯｸM-PRO" panose="020F0600000000000000" pitchFamily="50" charset="-128"/>
              <a:ea typeface="HG丸ｺﾞｼｯｸM-PRO" panose="020F0600000000000000" pitchFamily="50" charset="-128"/>
            </a:endParaRPr>
          </a:p>
        </p:txBody>
      </p:sp>
      <p:sp>
        <p:nvSpPr>
          <p:cNvPr id="44" name="テキスト ボックス 3">
            <a:extLst>
              <a:ext uri="{FF2B5EF4-FFF2-40B4-BE49-F238E27FC236}">
                <a16:creationId xmlns:a16="http://schemas.microsoft.com/office/drawing/2014/main" id="{E1550A6D-FCE0-4047-B11D-577CF4790909}"/>
              </a:ext>
            </a:extLst>
          </p:cNvPr>
          <p:cNvSpPr txBox="1">
            <a:spLocks noChangeArrowheads="1"/>
          </p:cNvSpPr>
          <p:nvPr/>
        </p:nvSpPr>
        <p:spPr bwMode="auto">
          <a:xfrm>
            <a:off x="4333743" y="3198168"/>
            <a:ext cx="747886" cy="230832"/>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buFontTx/>
              <a:buNone/>
            </a:pPr>
            <a:r>
              <a:rPr lang="ja-JP" altLang="en-US" sz="900" dirty="0">
                <a:latin typeface="HG丸ｺﾞｼｯｸM-PRO" panose="020F0600000000000000" pitchFamily="50" charset="-128"/>
                <a:ea typeface="HG丸ｺﾞｼｯｸM-PRO" panose="020F0600000000000000" pitchFamily="50" charset="-128"/>
              </a:rPr>
              <a:t>くば</a:t>
            </a:r>
            <a:endParaRPr lang="en-US" altLang="ja-JP" sz="900" dirty="0">
              <a:latin typeface="HG丸ｺﾞｼｯｸM-PRO" panose="020F0600000000000000" pitchFamily="50" charset="-128"/>
              <a:ea typeface="HG丸ｺﾞｼｯｸM-PRO" panose="020F0600000000000000" pitchFamily="50" charset="-128"/>
            </a:endParaRPr>
          </a:p>
        </p:txBody>
      </p:sp>
      <p:sp>
        <p:nvSpPr>
          <p:cNvPr id="45" name="テキスト ボックス 3">
            <a:extLst>
              <a:ext uri="{FF2B5EF4-FFF2-40B4-BE49-F238E27FC236}">
                <a16:creationId xmlns:a16="http://schemas.microsoft.com/office/drawing/2014/main" id="{EC81D94E-0909-49B8-A9D5-CDC2E780FA0F}"/>
              </a:ext>
            </a:extLst>
          </p:cNvPr>
          <p:cNvSpPr txBox="1">
            <a:spLocks noChangeArrowheads="1"/>
          </p:cNvSpPr>
          <p:nvPr/>
        </p:nvSpPr>
        <p:spPr bwMode="auto">
          <a:xfrm>
            <a:off x="2121257" y="3613941"/>
            <a:ext cx="747886" cy="230832"/>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buFontTx/>
              <a:buNone/>
            </a:pPr>
            <a:r>
              <a:rPr lang="ja-JP" altLang="en-US" sz="900" dirty="0">
                <a:latin typeface="HG丸ｺﾞｼｯｸM-PRO" panose="020F0600000000000000" pitchFamily="50" charset="-128"/>
                <a:ea typeface="HG丸ｺﾞｼｯｸM-PRO" panose="020F0600000000000000" pitchFamily="50" charset="-128"/>
              </a:rPr>
              <a:t>きけん</a:t>
            </a:r>
            <a:endParaRPr lang="en-US" altLang="ja-JP" sz="900" dirty="0">
              <a:latin typeface="HG丸ｺﾞｼｯｸM-PRO" panose="020F0600000000000000" pitchFamily="50" charset="-128"/>
              <a:ea typeface="HG丸ｺﾞｼｯｸM-PRO" panose="020F0600000000000000" pitchFamily="50" charset="-128"/>
            </a:endParaRPr>
          </a:p>
        </p:txBody>
      </p:sp>
      <p:sp>
        <p:nvSpPr>
          <p:cNvPr id="46" name="テキスト ボックス 3">
            <a:extLst>
              <a:ext uri="{FF2B5EF4-FFF2-40B4-BE49-F238E27FC236}">
                <a16:creationId xmlns:a16="http://schemas.microsoft.com/office/drawing/2014/main" id="{EAE2CB25-0AD7-4069-A53C-DD8445F161CB}"/>
              </a:ext>
            </a:extLst>
          </p:cNvPr>
          <p:cNvSpPr txBox="1">
            <a:spLocks noChangeArrowheads="1"/>
          </p:cNvSpPr>
          <p:nvPr/>
        </p:nvSpPr>
        <p:spPr bwMode="auto">
          <a:xfrm>
            <a:off x="2702743" y="3607791"/>
            <a:ext cx="1114889" cy="230832"/>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buFontTx/>
              <a:buNone/>
            </a:pPr>
            <a:r>
              <a:rPr lang="ja-JP" altLang="en-US" sz="900" dirty="0">
                <a:latin typeface="HG丸ｺﾞｼｯｸM-PRO" panose="020F0600000000000000" pitchFamily="50" charset="-128"/>
                <a:ea typeface="HG丸ｺﾞｼｯｸM-PRO" panose="020F0600000000000000" pitchFamily="50" charset="-128"/>
              </a:rPr>
              <a:t>ひなんじょ</a:t>
            </a:r>
            <a:endParaRPr lang="en-US" altLang="ja-JP" sz="900" dirty="0">
              <a:latin typeface="HG丸ｺﾞｼｯｸM-PRO" panose="020F0600000000000000" pitchFamily="50" charset="-128"/>
              <a:ea typeface="HG丸ｺﾞｼｯｸM-PRO" panose="020F0600000000000000" pitchFamily="50" charset="-128"/>
            </a:endParaRPr>
          </a:p>
        </p:txBody>
      </p:sp>
      <p:sp>
        <p:nvSpPr>
          <p:cNvPr id="47" name="テキスト ボックス 3">
            <a:extLst>
              <a:ext uri="{FF2B5EF4-FFF2-40B4-BE49-F238E27FC236}">
                <a16:creationId xmlns:a16="http://schemas.microsoft.com/office/drawing/2014/main" id="{852D5FE5-8393-451D-90A4-D769D014C701}"/>
              </a:ext>
            </a:extLst>
          </p:cNvPr>
          <p:cNvSpPr txBox="1">
            <a:spLocks noChangeArrowheads="1"/>
          </p:cNvSpPr>
          <p:nvPr/>
        </p:nvSpPr>
        <p:spPr bwMode="auto">
          <a:xfrm>
            <a:off x="3830456" y="3607791"/>
            <a:ext cx="637653" cy="230832"/>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buFontTx/>
              <a:buNone/>
            </a:pPr>
            <a:r>
              <a:rPr lang="ja-JP" altLang="en-US" sz="900" dirty="0">
                <a:latin typeface="HG丸ｺﾞｼｯｸM-PRO" panose="020F0600000000000000" pitchFamily="50" charset="-128"/>
                <a:ea typeface="HG丸ｺﾞｼｯｸM-PRO" panose="020F0600000000000000" pitchFamily="50" charset="-128"/>
              </a:rPr>
              <a:t>ばしょ</a:t>
            </a:r>
            <a:endParaRPr lang="en-US" altLang="ja-JP" sz="900" dirty="0">
              <a:latin typeface="HG丸ｺﾞｼｯｸM-PRO" panose="020F0600000000000000" pitchFamily="50" charset="-128"/>
              <a:ea typeface="HG丸ｺﾞｼｯｸM-PRO" panose="020F0600000000000000" pitchFamily="50" charset="-128"/>
            </a:endParaRPr>
          </a:p>
        </p:txBody>
      </p:sp>
      <p:sp>
        <p:nvSpPr>
          <p:cNvPr id="48" name="テキスト ボックス 3">
            <a:extLst>
              <a:ext uri="{FF2B5EF4-FFF2-40B4-BE49-F238E27FC236}">
                <a16:creationId xmlns:a16="http://schemas.microsoft.com/office/drawing/2014/main" id="{625AF586-651E-4883-BC6F-DF52C7FAAE94}"/>
              </a:ext>
            </a:extLst>
          </p:cNvPr>
          <p:cNvSpPr txBox="1">
            <a:spLocks noChangeArrowheads="1"/>
          </p:cNvSpPr>
          <p:nvPr/>
        </p:nvSpPr>
        <p:spPr bwMode="auto">
          <a:xfrm>
            <a:off x="4451394" y="3607791"/>
            <a:ext cx="637653" cy="230832"/>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buFontTx/>
              <a:buNone/>
            </a:pPr>
            <a:r>
              <a:rPr lang="ja-JP" altLang="en-US" sz="900" dirty="0">
                <a:latin typeface="HG丸ｺﾞｼｯｸM-PRO" panose="020F0600000000000000" pitchFamily="50" charset="-128"/>
                <a:ea typeface="HG丸ｺﾞｼｯｸM-PRO" panose="020F0600000000000000" pitchFamily="50" charset="-128"/>
              </a:rPr>
              <a:t>つた</a:t>
            </a:r>
            <a:endParaRPr lang="en-US" altLang="ja-JP" sz="900" dirty="0">
              <a:latin typeface="HG丸ｺﾞｼｯｸM-PRO" panose="020F0600000000000000" pitchFamily="50" charset="-128"/>
              <a:ea typeface="HG丸ｺﾞｼｯｸM-PRO" panose="020F0600000000000000" pitchFamily="50" charset="-128"/>
            </a:endParaRPr>
          </a:p>
        </p:txBody>
      </p:sp>
      <p:sp>
        <p:nvSpPr>
          <p:cNvPr id="49" name="テキスト ボックス 3">
            <a:extLst>
              <a:ext uri="{FF2B5EF4-FFF2-40B4-BE49-F238E27FC236}">
                <a16:creationId xmlns:a16="http://schemas.microsoft.com/office/drawing/2014/main" id="{79E31E42-67E6-4873-880F-CAC3E8E962D8}"/>
              </a:ext>
            </a:extLst>
          </p:cNvPr>
          <p:cNvSpPr txBox="1">
            <a:spLocks noChangeArrowheads="1"/>
          </p:cNvSpPr>
          <p:nvPr/>
        </p:nvSpPr>
        <p:spPr bwMode="auto">
          <a:xfrm>
            <a:off x="2856870" y="4045395"/>
            <a:ext cx="747886" cy="230832"/>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buFontTx/>
              <a:buNone/>
            </a:pPr>
            <a:r>
              <a:rPr lang="ja-JP" altLang="en-US" sz="900" dirty="0">
                <a:latin typeface="HG丸ｺﾞｼｯｸM-PRO" panose="020F0600000000000000" pitchFamily="50" charset="-128"/>
                <a:ea typeface="HG丸ｺﾞｼｯｸM-PRO" panose="020F0600000000000000" pitchFamily="50" charset="-128"/>
              </a:rPr>
              <a:t>はっせい</a:t>
            </a:r>
            <a:endParaRPr lang="en-US" altLang="ja-JP" sz="900" dirty="0">
              <a:latin typeface="HG丸ｺﾞｼｯｸM-PRO" panose="020F0600000000000000" pitchFamily="50" charset="-128"/>
              <a:ea typeface="HG丸ｺﾞｼｯｸM-PRO" panose="020F0600000000000000" pitchFamily="50" charset="-128"/>
            </a:endParaRPr>
          </a:p>
        </p:txBody>
      </p:sp>
      <p:sp>
        <p:nvSpPr>
          <p:cNvPr id="50" name="テキスト ボックス 3">
            <a:extLst>
              <a:ext uri="{FF2B5EF4-FFF2-40B4-BE49-F238E27FC236}">
                <a16:creationId xmlns:a16="http://schemas.microsoft.com/office/drawing/2014/main" id="{7542466C-8B00-4035-A99C-CBF3FFE00E3C}"/>
              </a:ext>
            </a:extLst>
          </p:cNvPr>
          <p:cNvSpPr txBox="1">
            <a:spLocks noChangeArrowheads="1"/>
          </p:cNvSpPr>
          <p:nvPr/>
        </p:nvSpPr>
        <p:spPr bwMode="auto">
          <a:xfrm>
            <a:off x="4050326" y="4049640"/>
            <a:ext cx="548280" cy="230832"/>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buFontTx/>
              <a:buNone/>
            </a:pPr>
            <a:r>
              <a:rPr lang="ja-JP" altLang="en-US" sz="900" dirty="0">
                <a:latin typeface="HG丸ｺﾞｼｯｸM-PRO" panose="020F0600000000000000" pitchFamily="50" charset="-128"/>
                <a:ea typeface="HG丸ｺﾞｼｯｸM-PRO" panose="020F0600000000000000" pitchFamily="50" charset="-128"/>
              </a:rPr>
              <a:t>とき</a:t>
            </a:r>
            <a:endParaRPr lang="en-US" altLang="ja-JP" sz="900" dirty="0">
              <a:latin typeface="HG丸ｺﾞｼｯｸM-PRO" panose="020F0600000000000000" pitchFamily="50" charset="-128"/>
              <a:ea typeface="HG丸ｺﾞｼｯｸM-PRO" panose="020F0600000000000000" pitchFamily="50" charset="-128"/>
            </a:endParaRPr>
          </a:p>
        </p:txBody>
      </p:sp>
      <p:sp>
        <p:nvSpPr>
          <p:cNvPr id="51" name="テキスト ボックス 3">
            <a:extLst>
              <a:ext uri="{FF2B5EF4-FFF2-40B4-BE49-F238E27FC236}">
                <a16:creationId xmlns:a16="http://schemas.microsoft.com/office/drawing/2014/main" id="{38D612A7-95BB-41F6-8051-1979F775E29B}"/>
              </a:ext>
            </a:extLst>
          </p:cNvPr>
          <p:cNvSpPr txBox="1">
            <a:spLocks noChangeArrowheads="1"/>
          </p:cNvSpPr>
          <p:nvPr/>
        </p:nvSpPr>
        <p:spPr bwMode="auto">
          <a:xfrm>
            <a:off x="5583206" y="4027506"/>
            <a:ext cx="548280" cy="230832"/>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buFontTx/>
              <a:buNone/>
            </a:pPr>
            <a:r>
              <a:rPr lang="ja-JP" altLang="en-US" sz="900" dirty="0">
                <a:latin typeface="HG丸ｺﾞｼｯｸM-PRO" panose="020F0600000000000000" pitchFamily="50" charset="-128"/>
                <a:ea typeface="HG丸ｺﾞｼｯｸM-PRO" panose="020F0600000000000000" pitchFamily="50" charset="-128"/>
              </a:rPr>
              <a:t>かん</a:t>
            </a:r>
            <a:endParaRPr lang="en-US" altLang="ja-JP" sz="900" dirty="0">
              <a:latin typeface="HG丸ｺﾞｼｯｸM-PRO" panose="020F0600000000000000" pitchFamily="50" charset="-128"/>
              <a:ea typeface="HG丸ｺﾞｼｯｸM-PRO" panose="020F0600000000000000" pitchFamily="50" charset="-128"/>
            </a:endParaRPr>
          </a:p>
        </p:txBody>
      </p:sp>
      <p:sp>
        <p:nvSpPr>
          <p:cNvPr id="52" name="テキスト ボックス 3">
            <a:extLst>
              <a:ext uri="{FF2B5EF4-FFF2-40B4-BE49-F238E27FC236}">
                <a16:creationId xmlns:a16="http://schemas.microsoft.com/office/drawing/2014/main" id="{F24FFC8F-F4F0-460E-B1F9-E6318DE7C98B}"/>
              </a:ext>
            </a:extLst>
          </p:cNvPr>
          <p:cNvSpPr txBox="1">
            <a:spLocks noChangeArrowheads="1"/>
          </p:cNvSpPr>
          <p:nvPr/>
        </p:nvSpPr>
        <p:spPr bwMode="auto">
          <a:xfrm>
            <a:off x="2313863" y="4459069"/>
            <a:ext cx="938620" cy="230832"/>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buFontTx/>
              <a:buNone/>
            </a:pPr>
            <a:r>
              <a:rPr lang="ja-JP" altLang="en-US" sz="900" dirty="0">
                <a:latin typeface="HG丸ｺﾞｼｯｸM-PRO" panose="020F0600000000000000" pitchFamily="50" charset="-128"/>
                <a:ea typeface="HG丸ｺﾞｼｯｸM-PRO" panose="020F0600000000000000" pitchFamily="50" charset="-128"/>
              </a:rPr>
              <a:t>じょうほう</a:t>
            </a:r>
            <a:endParaRPr lang="en-US" altLang="ja-JP" sz="900" dirty="0">
              <a:latin typeface="HG丸ｺﾞｼｯｸM-PRO" panose="020F0600000000000000" pitchFamily="50" charset="-128"/>
              <a:ea typeface="HG丸ｺﾞｼｯｸM-PRO" panose="020F0600000000000000" pitchFamily="50" charset="-128"/>
            </a:endParaRPr>
          </a:p>
        </p:txBody>
      </p:sp>
      <p:sp>
        <p:nvSpPr>
          <p:cNvPr id="53" name="テキスト ボックス 3">
            <a:extLst>
              <a:ext uri="{FF2B5EF4-FFF2-40B4-BE49-F238E27FC236}">
                <a16:creationId xmlns:a16="http://schemas.microsoft.com/office/drawing/2014/main" id="{D81BFE93-E2E7-4ACF-9469-A89E40192A37}"/>
              </a:ext>
            </a:extLst>
          </p:cNvPr>
          <p:cNvSpPr txBox="1">
            <a:spLocks noChangeArrowheads="1"/>
          </p:cNvSpPr>
          <p:nvPr/>
        </p:nvSpPr>
        <p:spPr bwMode="auto">
          <a:xfrm>
            <a:off x="2937749" y="4456824"/>
            <a:ext cx="1249015" cy="230832"/>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buFontTx/>
              <a:buNone/>
            </a:pPr>
            <a:r>
              <a:rPr lang="ja-JP" altLang="en-US" sz="900" dirty="0">
                <a:latin typeface="HG丸ｺﾞｼｯｸM-PRO" panose="020F0600000000000000" pitchFamily="50" charset="-128"/>
                <a:ea typeface="HG丸ｺﾞｼｯｸM-PRO" panose="020F0600000000000000" pitchFamily="50" charset="-128"/>
              </a:rPr>
              <a:t>こうれいしゃとう</a:t>
            </a:r>
            <a:endParaRPr lang="en-US" altLang="ja-JP" sz="900" dirty="0">
              <a:latin typeface="HG丸ｺﾞｼｯｸM-PRO" panose="020F0600000000000000" pitchFamily="50" charset="-128"/>
              <a:ea typeface="HG丸ｺﾞｼｯｸM-PRO" panose="020F0600000000000000" pitchFamily="50" charset="-128"/>
            </a:endParaRPr>
          </a:p>
        </p:txBody>
      </p:sp>
      <p:sp>
        <p:nvSpPr>
          <p:cNvPr id="54" name="テキスト ボックス 3">
            <a:extLst>
              <a:ext uri="{FF2B5EF4-FFF2-40B4-BE49-F238E27FC236}">
                <a16:creationId xmlns:a16="http://schemas.microsoft.com/office/drawing/2014/main" id="{1474D45F-E21B-45C9-ADA8-227E1441B59F}"/>
              </a:ext>
            </a:extLst>
          </p:cNvPr>
          <p:cNvSpPr txBox="1">
            <a:spLocks noChangeArrowheads="1"/>
          </p:cNvSpPr>
          <p:nvPr/>
        </p:nvSpPr>
        <p:spPr bwMode="auto">
          <a:xfrm>
            <a:off x="4956862" y="4454938"/>
            <a:ext cx="503648" cy="230832"/>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dist" eaLnBrk="1" hangingPunct="1">
              <a:buFontTx/>
              <a:buNone/>
            </a:pPr>
            <a:r>
              <a:rPr lang="ja-JP" altLang="en-US" sz="900" dirty="0">
                <a:latin typeface="HG丸ｺﾞｼｯｸM-PRO" panose="020F0600000000000000" pitchFamily="50" charset="-128"/>
                <a:ea typeface="HG丸ｺﾞｼｯｸM-PRO" panose="020F0600000000000000" pitchFamily="50" charset="-128"/>
              </a:rPr>
              <a:t>しじ</a:t>
            </a:r>
            <a:endParaRPr lang="en-US" altLang="ja-JP" sz="900" dirty="0">
              <a:latin typeface="HG丸ｺﾞｼｯｸM-PRO" panose="020F0600000000000000" pitchFamily="50" charset="-128"/>
              <a:ea typeface="HG丸ｺﾞｼｯｸM-PRO" panose="020F0600000000000000" pitchFamily="50" charset="-128"/>
            </a:endParaRPr>
          </a:p>
        </p:txBody>
      </p:sp>
      <p:sp>
        <p:nvSpPr>
          <p:cNvPr id="55" name="テキスト ボックス 3">
            <a:extLst>
              <a:ext uri="{FF2B5EF4-FFF2-40B4-BE49-F238E27FC236}">
                <a16:creationId xmlns:a16="http://schemas.microsoft.com/office/drawing/2014/main" id="{D7EAF414-172B-443A-9CDF-7B897A475AF4}"/>
              </a:ext>
            </a:extLst>
          </p:cNvPr>
          <p:cNvSpPr txBox="1">
            <a:spLocks noChangeArrowheads="1"/>
          </p:cNvSpPr>
          <p:nvPr/>
        </p:nvSpPr>
        <p:spPr bwMode="auto">
          <a:xfrm>
            <a:off x="2143785" y="4872743"/>
            <a:ext cx="793964" cy="230832"/>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buFontTx/>
              <a:buNone/>
            </a:pPr>
            <a:r>
              <a:rPr lang="ja-JP" altLang="en-US" sz="900" dirty="0">
                <a:latin typeface="HG丸ｺﾞｼｯｸM-PRO" panose="020F0600000000000000" pitchFamily="50" charset="-128"/>
                <a:ea typeface="HG丸ｺﾞｼｯｸM-PRO" panose="020F0600000000000000" pitchFamily="50" charset="-128"/>
              </a:rPr>
              <a:t>はっぴょう</a:t>
            </a:r>
            <a:endParaRPr lang="en-US" altLang="ja-JP" sz="900" dirty="0">
              <a:latin typeface="HG丸ｺﾞｼｯｸM-PRO" panose="020F0600000000000000" pitchFamily="50" charset="-128"/>
              <a:ea typeface="HG丸ｺﾞｼｯｸM-PRO" panose="020F0600000000000000" pitchFamily="50" charset="-128"/>
            </a:endParaRPr>
          </a:p>
        </p:txBody>
      </p:sp>
      <p:sp>
        <p:nvSpPr>
          <p:cNvPr id="56" name="テキスト ボックス 3">
            <a:extLst>
              <a:ext uri="{FF2B5EF4-FFF2-40B4-BE49-F238E27FC236}">
                <a16:creationId xmlns:a16="http://schemas.microsoft.com/office/drawing/2014/main" id="{4B53B093-6B5C-4CD1-AFE4-3FDE4BADE231}"/>
              </a:ext>
            </a:extLst>
          </p:cNvPr>
          <p:cNvSpPr txBox="1">
            <a:spLocks noChangeArrowheads="1"/>
          </p:cNvSpPr>
          <p:nvPr/>
        </p:nvSpPr>
        <p:spPr bwMode="auto">
          <a:xfrm>
            <a:off x="3945068" y="4865206"/>
            <a:ext cx="793964" cy="230832"/>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buFontTx/>
              <a:buNone/>
            </a:pPr>
            <a:r>
              <a:rPr lang="ja-JP" altLang="en-US" sz="900" dirty="0">
                <a:latin typeface="HG丸ｺﾞｼｯｸM-PRO" panose="020F0600000000000000" pitchFamily="50" charset="-128"/>
                <a:ea typeface="HG丸ｺﾞｼｯｸM-PRO" panose="020F0600000000000000" pitchFamily="50" charset="-128"/>
              </a:rPr>
              <a:t>ひつよう</a:t>
            </a:r>
            <a:endParaRPr lang="en-US" altLang="ja-JP" sz="900" dirty="0">
              <a:latin typeface="HG丸ｺﾞｼｯｸM-PRO" panose="020F0600000000000000" pitchFamily="50" charset="-128"/>
              <a:ea typeface="HG丸ｺﾞｼｯｸM-PRO" panose="020F0600000000000000" pitchFamily="50" charset="-128"/>
            </a:endParaRPr>
          </a:p>
        </p:txBody>
      </p:sp>
      <p:sp>
        <p:nvSpPr>
          <p:cNvPr id="57" name="テキスト ボックス 3">
            <a:extLst>
              <a:ext uri="{FF2B5EF4-FFF2-40B4-BE49-F238E27FC236}">
                <a16:creationId xmlns:a16="http://schemas.microsoft.com/office/drawing/2014/main" id="{07E379C5-EDDD-4E3A-BBDB-199F2C08C1CC}"/>
              </a:ext>
            </a:extLst>
          </p:cNvPr>
          <p:cNvSpPr txBox="1">
            <a:spLocks noChangeArrowheads="1"/>
          </p:cNvSpPr>
          <p:nvPr/>
        </p:nvSpPr>
        <p:spPr bwMode="auto">
          <a:xfrm>
            <a:off x="5351726" y="4860236"/>
            <a:ext cx="542277" cy="230832"/>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dist" eaLnBrk="1" hangingPunct="1">
              <a:buFontTx/>
              <a:buNone/>
            </a:pPr>
            <a:r>
              <a:rPr lang="ja-JP" altLang="en-US" sz="900" dirty="0">
                <a:latin typeface="HG丸ｺﾞｼｯｸM-PRO" panose="020F0600000000000000" pitchFamily="50" charset="-128"/>
                <a:ea typeface="HG丸ｺﾞｼｯｸM-PRO" panose="020F0600000000000000" pitchFamily="50" charset="-128"/>
              </a:rPr>
              <a:t>ひがい</a:t>
            </a:r>
            <a:endParaRPr lang="en-US" altLang="ja-JP" sz="900" dirty="0">
              <a:latin typeface="HG丸ｺﾞｼｯｸM-PRO" panose="020F0600000000000000" pitchFamily="50" charset="-128"/>
              <a:ea typeface="HG丸ｺﾞｼｯｸM-PRO" panose="020F0600000000000000" pitchFamily="50" charset="-128"/>
            </a:endParaRPr>
          </a:p>
        </p:txBody>
      </p:sp>
      <p:sp>
        <p:nvSpPr>
          <p:cNvPr id="58" name="テキスト ボックス 3">
            <a:extLst>
              <a:ext uri="{FF2B5EF4-FFF2-40B4-BE49-F238E27FC236}">
                <a16:creationId xmlns:a16="http://schemas.microsoft.com/office/drawing/2014/main" id="{9165B0D7-E409-4C34-89A3-7DB306EE64BC}"/>
              </a:ext>
            </a:extLst>
          </p:cNvPr>
          <p:cNvSpPr txBox="1">
            <a:spLocks noChangeArrowheads="1"/>
          </p:cNvSpPr>
          <p:nvPr/>
        </p:nvSpPr>
        <p:spPr bwMode="auto">
          <a:xfrm>
            <a:off x="2077342" y="5282902"/>
            <a:ext cx="938620" cy="230832"/>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buFontTx/>
              <a:buNone/>
            </a:pPr>
            <a:r>
              <a:rPr lang="ja-JP" altLang="en-US" sz="900" dirty="0">
                <a:latin typeface="HG丸ｺﾞｼｯｸM-PRO" panose="020F0600000000000000" pitchFamily="50" charset="-128"/>
                <a:ea typeface="HG丸ｺﾞｼｯｸM-PRO" panose="020F0600000000000000" pitchFamily="50" charset="-128"/>
              </a:rPr>
              <a:t>じょうきょう</a:t>
            </a:r>
            <a:endParaRPr lang="en-US" altLang="ja-JP" sz="900" dirty="0">
              <a:latin typeface="HG丸ｺﾞｼｯｸM-PRO" panose="020F0600000000000000" pitchFamily="50" charset="-128"/>
              <a:ea typeface="HG丸ｺﾞｼｯｸM-PRO" panose="020F0600000000000000" pitchFamily="50" charset="-128"/>
            </a:endParaRPr>
          </a:p>
        </p:txBody>
      </p:sp>
      <p:sp>
        <p:nvSpPr>
          <p:cNvPr id="59" name="テキスト ボックス 3">
            <a:extLst>
              <a:ext uri="{FF2B5EF4-FFF2-40B4-BE49-F238E27FC236}">
                <a16:creationId xmlns:a16="http://schemas.microsoft.com/office/drawing/2014/main" id="{74C4D5EF-9729-409C-92F8-E34479EF9988}"/>
              </a:ext>
            </a:extLst>
          </p:cNvPr>
          <p:cNvSpPr txBox="1">
            <a:spLocks noChangeArrowheads="1"/>
          </p:cNvSpPr>
          <p:nvPr/>
        </p:nvSpPr>
        <p:spPr bwMode="auto">
          <a:xfrm>
            <a:off x="2882300" y="5297075"/>
            <a:ext cx="488526" cy="230832"/>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buFontTx/>
              <a:buNone/>
            </a:pPr>
            <a:r>
              <a:rPr lang="ja-JP" altLang="en-US" sz="900" dirty="0">
                <a:latin typeface="HG丸ｺﾞｼｯｸM-PRO" panose="020F0600000000000000" pitchFamily="50" charset="-128"/>
                <a:ea typeface="HG丸ｺﾞｼｯｸM-PRO" panose="020F0600000000000000" pitchFamily="50" charset="-128"/>
              </a:rPr>
              <a:t>し</a:t>
            </a:r>
            <a:endParaRPr lang="en-US" altLang="ja-JP" sz="900" dirty="0">
              <a:latin typeface="HG丸ｺﾞｼｯｸM-PRO" panose="020F0600000000000000" pitchFamily="50" charset="-128"/>
              <a:ea typeface="HG丸ｺﾞｼｯｸM-PRO" panose="020F0600000000000000" pitchFamily="50" charset="-128"/>
            </a:endParaRPr>
          </a:p>
        </p:txBody>
      </p:sp>
      <p:sp>
        <p:nvSpPr>
          <p:cNvPr id="60" name="テキスト ボックス 3">
            <a:extLst>
              <a:ext uri="{FF2B5EF4-FFF2-40B4-BE49-F238E27FC236}">
                <a16:creationId xmlns:a16="http://schemas.microsoft.com/office/drawing/2014/main" id="{0ABA8FBC-3402-43CC-AC54-B45AC56A2DF2}"/>
              </a:ext>
            </a:extLst>
          </p:cNvPr>
          <p:cNvSpPr txBox="1">
            <a:spLocks noChangeArrowheads="1"/>
          </p:cNvSpPr>
          <p:nvPr/>
        </p:nvSpPr>
        <p:spPr bwMode="auto">
          <a:xfrm>
            <a:off x="1381088" y="3325130"/>
            <a:ext cx="420167" cy="184666"/>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buFontTx/>
              <a:buNone/>
            </a:pPr>
            <a:r>
              <a:rPr lang="ja-JP" altLang="en-US" sz="600" dirty="0">
                <a:latin typeface="HG丸ｺﾞｼｯｸM-PRO" panose="020F0600000000000000" pitchFamily="50" charset="-128"/>
                <a:ea typeface="HG丸ｺﾞｼｯｸM-PRO" panose="020F0600000000000000" pitchFamily="50" charset="-128"/>
              </a:rPr>
              <a:t>ひと</a:t>
            </a:r>
            <a:endParaRPr lang="en-US" altLang="ja-JP" sz="600" dirty="0">
              <a:latin typeface="HG丸ｺﾞｼｯｸM-PRO" panose="020F0600000000000000" pitchFamily="50" charset="-128"/>
              <a:ea typeface="HG丸ｺﾞｼｯｸM-PRO" panose="020F0600000000000000" pitchFamily="50" charset="-128"/>
            </a:endParaRPr>
          </a:p>
        </p:txBody>
      </p:sp>
    </p:spTree>
    <p:extLst>
      <p:ext uri="{BB962C8B-B14F-4D97-AF65-F5344CB8AC3E}">
        <p14:creationId xmlns:p14="http://schemas.microsoft.com/office/powerpoint/2010/main" val="39746048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図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0703" y="1600635"/>
            <a:ext cx="1514883" cy="1880919"/>
          </a:xfrm>
          <a:prstGeom prst="rect">
            <a:avLst/>
          </a:prstGeom>
        </p:spPr>
      </p:pic>
      <p:sp>
        <p:nvSpPr>
          <p:cNvPr id="4" name="正方形/長方形 3"/>
          <p:cNvSpPr/>
          <p:nvPr/>
        </p:nvSpPr>
        <p:spPr>
          <a:xfrm>
            <a:off x="0" y="0"/>
            <a:ext cx="9144000" cy="685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350"/>
          </a:p>
        </p:txBody>
      </p:sp>
      <p:sp>
        <p:nvSpPr>
          <p:cNvPr id="5" name="テキスト ボックス 4"/>
          <p:cNvSpPr txBox="1"/>
          <p:nvPr/>
        </p:nvSpPr>
        <p:spPr>
          <a:xfrm>
            <a:off x="6175" y="172756"/>
            <a:ext cx="9137825" cy="507831"/>
          </a:xfrm>
          <a:prstGeom prst="rect">
            <a:avLst/>
          </a:prstGeom>
          <a:noFill/>
        </p:spPr>
        <p:txBody>
          <a:bodyPr wrap="square" rtlCol="0">
            <a:spAutoFit/>
          </a:bodyPr>
          <a:lstStyle/>
          <a:p>
            <a:pPr algn="ctr"/>
            <a:r>
              <a:rPr lang="ja-JP" altLang="en-US" sz="2700" dirty="0"/>
              <a:t>　</a:t>
            </a:r>
            <a:r>
              <a:rPr lang="ja-JP" altLang="en-US" sz="2700" dirty="0">
                <a:solidFill>
                  <a:schemeClr val="bg1"/>
                </a:solidFill>
              </a:rPr>
              <a:t>水害への取り組み（岐阜市の例）</a:t>
            </a:r>
            <a:endParaRPr lang="ja-JP" altLang="en-US" sz="2700" dirty="0">
              <a:solidFill>
                <a:schemeClr val="bg1"/>
              </a:solidFill>
              <a:latin typeface="+mj-ea"/>
            </a:endParaRPr>
          </a:p>
        </p:txBody>
      </p:sp>
      <p:sp>
        <p:nvSpPr>
          <p:cNvPr id="2" name="テキスト ボックス 1"/>
          <p:cNvSpPr txBox="1"/>
          <p:nvPr/>
        </p:nvSpPr>
        <p:spPr>
          <a:xfrm>
            <a:off x="156518" y="814594"/>
            <a:ext cx="5883342" cy="461665"/>
          </a:xfrm>
          <a:prstGeom prst="rect">
            <a:avLst/>
          </a:prstGeom>
          <a:noFill/>
        </p:spPr>
        <p:txBody>
          <a:bodyPr wrap="none" rtlCol="0">
            <a:spAutoFit/>
          </a:bodyPr>
          <a:lstStyle/>
          <a:p>
            <a:r>
              <a:rPr lang="ja-JP" altLang="en-US" sz="2400" dirty="0"/>
              <a:t>平成</a:t>
            </a:r>
            <a:r>
              <a:rPr lang="en-US" altLang="ja-JP" sz="2400" dirty="0"/>
              <a:t>30</a:t>
            </a:r>
            <a:r>
              <a:rPr lang="ja-JP" altLang="en-US" sz="2400" dirty="0"/>
              <a:t>年</a:t>
            </a:r>
            <a:r>
              <a:rPr lang="en-US" altLang="ja-JP" sz="2400" dirty="0"/>
              <a:t>7</a:t>
            </a:r>
            <a:r>
              <a:rPr lang="ja-JP" altLang="en-US" sz="2400" dirty="0"/>
              <a:t>月豪雨の時の岐阜市役所</a:t>
            </a:r>
            <a:r>
              <a:rPr kumimoji="1" lang="ja-JP" altLang="en-US" sz="2400" dirty="0"/>
              <a:t>の活動</a:t>
            </a:r>
          </a:p>
        </p:txBody>
      </p:sp>
      <p:sp>
        <p:nvSpPr>
          <p:cNvPr id="7" name="Text Box 124"/>
          <p:cNvSpPr txBox="1">
            <a:spLocks noChangeArrowheads="1"/>
          </p:cNvSpPr>
          <p:nvPr/>
        </p:nvSpPr>
        <p:spPr bwMode="auto">
          <a:xfrm>
            <a:off x="2178906" y="1596093"/>
            <a:ext cx="6310183" cy="33513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nSpc>
                <a:spcPct val="150000"/>
              </a:lnSpc>
              <a:buFontTx/>
              <a:buNone/>
            </a:pPr>
            <a:r>
              <a:rPr lang="ja-JP" altLang="en-US" sz="1800" dirty="0">
                <a:latin typeface="+mn-ea"/>
                <a:ea typeface="+mn-ea"/>
              </a:rPr>
              <a:t>岐阜市では台風の接近にあわせて、長良川の水位が</a:t>
            </a:r>
            <a:r>
              <a:rPr lang="en-US" altLang="ja-JP" sz="1800" dirty="0">
                <a:latin typeface="+mn-ea"/>
                <a:ea typeface="+mn-ea"/>
              </a:rPr>
              <a:t>17</a:t>
            </a:r>
            <a:r>
              <a:rPr lang="ja-JP" altLang="en-US" sz="1800" dirty="0" err="1">
                <a:latin typeface="+mn-ea"/>
                <a:ea typeface="+mn-ea"/>
              </a:rPr>
              <a:t>ｍ</a:t>
            </a:r>
            <a:r>
              <a:rPr lang="ja-JP" altLang="en-US" sz="1800" dirty="0">
                <a:latin typeface="+mn-ea"/>
                <a:ea typeface="+mn-ea"/>
              </a:rPr>
              <a:t>まで上昇したため、</a:t>
            </a:r>
            <a:r>
              <a:rPr lang="en-US" altLang="ja-JP" sz="1800" dirty="0">
                <a:latin typeface="+mn-ea"/>
                <a:ea typeface="+mn-ea"/>
              </a:rPr>
              <a:t>7</a:t>
            </a:r>
            <a:r>
              <a:rPr lang="ja-JP" altLang="en-US" sz="1800" dirty="0">
                <a:latin typeface="+mn-ea"/>
                <a:ea typeface="+mn-ea"/>
              </a:rPr>
              <a:t>月</a:t>
            </a:r>
            <a:r>
              <a:rPr lang="en-US" altLang="ja-JP" sz="1800" dirty="0">
                <a:latin typeface="+mn-ea"/>
                <a:ea typeface="+mn-ea"/>
              </a:rPr>
              <a:t>5</a:t>
            </a:r>
            <a:r>
              <a:rPr lang="ja-JP" altLang="en-US" sz="1800" dirty="0">
                <a:latin typeface="+mn-ea"/>
                <a:ea typeface="+mn-ea"/>
              </a:rPr>
              <a:t>日に金華水防団に待機要請を出しました。また、</a:t>
            </a:r>
            <a:r>
              <a:rPr lang="en-US" altLang="ja-JP" sz="1800" dirty="0">
                <a:latin typeface="+mn-ea"/>
                <a:ea typeface="+mn-ea"/>
              </a:rPr>
              <a:t>7</a:t>
            </a:r>
            <a:r>
              <a:rPr lang="ja-JP" altLang="en-US" sz="1800" dirty="0">
                <a:latin typeface="+mn-ea"/>
                <a:ea typeface="+mn-ea"/>
              </a:rPr>
              <a:t>月</a:t>
            </a:r>
            <a:r>
              <a:rPr lang="en-US" altLang="ja-JP" sz="1800" dirty="0">
                <a:latin typeface="+mn-ea"/>
                <a:ea typeface="+mn-ea"/>
              </a:rPr>
              <a:t>7</a:t>
            </a:r>
            <a:r>
              <a:rPr lang="ja-JP" altLang="en-US" sz="1800" dirty="0">
                <a:latin typeface="+mn-ea"/>
                <a:ea typeface="+mn-ea"/>
              </a:rPr>
              <a:t>日に自主防災隊に避難所の開設を要請しました。さらには避難</a:t>
            </a:r>
            <a:r>
              <a:rPr lang="ja-JP" altLang="ja-JP" sz="1800" dirty="0"/>
              <a:t>に関する情報（</a:t>
            </a:r>
            <a:r>
              <a:rPr lang="ja-JP" altLang="en-US" sz="1800" dirty="0"/>
              <a:t>避難勧告　</a:t>
            </a:r>
            <a:r>
              <a:rPr lang="ja-JP" altLang="ja-JP" sz="1800" dirty="0"/>
              <a:t>・避難指示など）を発表し</a:t>
            </a:r>
            <a:r>
              <a:rPr lang="ja-JP" altLang="en-US" sz="1800" dirty="0"/>
              <a:t>、市内をパトロールするなど、市民の安全を守るための活動を実施しました</a:t>
            </a:r>
            <a:r>
              <a:rPr lang="ja-JP" altLang="ja-JP" sz="1800" dirty="0"/>
              <a:t>。</a:t>
            </a:r>
            <a:endParaRPr lang="en-US" altLang="ja-JP" sz="1800" dirty="0"/>
          </a:p>
          <a:p>
            <a:pPr>
              <a:lnSpc>
                <a:spcPct val="150000"/>
              </a:lnSpc>
              <a:buFontTx/>
              <a:buNone/>
            </a:pPr>
            <a:r>
              <a:rPr lang="ja-JP" altLang="en-US" sz="1800" dirty="0">
                <a:latin typeface="+mn-ea"/>
                <a:ea typeface="+mn-ea"/>
              </a:rPr>
              <a:t>岐阜市役所では防災無線や広報車、防災メールなどで、避難の呼びかけをします。皆さんも早めの避難を心がけましょう。</a:t>
            </a:r>
            <a:endParaRPr lang="en-US" altLang="ja-JP" sz="1800" dirty="0">
              <a:latin typeface="+mn-ea"/>
              <a:ea typeface="+mn-ea"/>
            </a:endParaRPr>
          </a:p>
        </p:txBody>
      </p:sp>
      <p:sp>
        <p:nvSpPr>
          <p:cNvPr id="3" name="角丸四角形吹き出し 2"/>
          <p:cNvSpPr/>
          <p:nvPr/>
        </p:nvSpPr>
        <p:spPr>
          <a:xfrm>
            <a:off x="1602608" y="1465447"/>
            <a:ext cx="7195634" cy="3724391"/>
          </a:xfrm>
          <a:custGeom>
            <a:avLst/>
            <a:gdLst>
              <a:gd name="connsiteX0" fmla="*/ 0 w 6680886"/>
              <a:gd name="connsiteY0" fmla="*/ 848811 h 5092762"/>
              <a:gd name="connsiteX1" fmla="*/ 848811 w 6680886"/>
              <a:gd name="connsiteY1" fmla="*/ 0 h 5092762"/>
              <a:gd name="connsiteX2" fmla="*/ 1113481 w 6680886"/>
              <a:gd name="connsiteY2" fmla="*/ 0 h 5092762"/>
              <a:gd name="connsiteX3" fmla="*/ 1113481 w 6680886"/>
              <a:gd name="connsiteY3" fmla="*/ 0 h 5092762"/>
              <a:gd name="connsiteX4" fmla="*/ 2783703 w 6680886"/>
              <a:gd name="connsiteY4" fmla="*/ 0 h 5092762"/>
              <a:gd name="connsiteX5" fmla="*/ 5832075 w 6680886"/>
              <a:gd name="connsiteY5" fmla="*/ 0 h 5092762"/>
              <a:gd name="connsiteX6" fmla="*/ 6680886 w 6680886"/>
              <a:gd name="connsiteY6" fmla="*/ 848811 h 5092762"/>
              <a:gd name="connsiteX7" fmla="*/ 6680886 w 6680886"/>
              <a:gd name="connsiteY7" fmla="*/ 848794 h 5092762"/>
              <a:gd name="connsiteX8" fmla="*/ 6680886 w 6680886"/>
              <a:gd name="connsiteY8" fmla="*/ 848794 h 5092762"/>
              <a:gd name="connsiteX9" fmla="*/ 6680886 w 6680886"/>
              <a:gd name="connsiteY9" fmla="*/ 2121984 h 5092762"/>
              <a:gd name="connsiteX10" fmla="*/ 6680886 w 6680886"/>
              <a:gd name="connsiteY10" fmla="*/ 4243951 h 5092762"/>
              <a:gd name="connsiteX11" fmla="*/ 5832075 w 6680886"/>
              <a:gd name="connsiteY11" fmla="*/ 5092762 h 5092762"/>
              <a:gd name="connsiteX12" fmla="*/ 2783703 w 6680886"/>
              <a:gd name="connsiteY12" fmla="*/ 5092762 h 5092762"/>
              <a:gd name="connsiteX13" fmla="*/ 1113481 w 6680886"/>
              <a:gd name="connsiteY13" fmla="*/ 5092762 h 5092762"/>
              <a:gd name="connsiteX14" fmla="*/ 1113481 w 6680886"/>
              <a:gd name="connsiteY14" fmla="*/ 5092762 h 5092762"/>
              <a:gd name="connsiteX15" fmla="*/ 848811 w 6680886"/>
              <a:gd name="connsiteY15" fmla="*/ 5092762 h 5092762"/>
              <a:gd name="connsiteX16" fmla="*/ 0 w 6680886"/>
              <a:gd name="connsiteY16" fmla="*/ 4243951 h 5092762"/>
              <a:gd name="connsiteX17" fmla="*/ 0 w 6680886"/>
              <a:gd name="connsiteY17" fmla="*/ 2121984 h 5092762"/>
              <a:gd name="connsiteX18" fmla="*/ -506278 w 6680886"/>
              <a:gd name="connsiteY18" fmla="*/ 803230 h 5092762"/>
              <a:gd name="connsiteX19" fmla="*/ 0 w 6680886"/>
              <a:gd name="connsiteY19" fmla="*/ 848794 h 5092762"/>
              <a:gd name="connsiteX20" fmla="*/ 0 w 6680886"/>
              <a:gd name="connsiteY20" fmla="*/ 848811 h 5092762"/>
              <a:gd name="connsiteX0" fmla="*/ 514516 w 7187164"/>
              <a:gd name="connsiteY0" fmla="*/ 1227752 h 5092762"/>
              <a:gd name="connsiteX1" fmla="*/ 1355089 w 7187164"/>
              <a:gd name="connsiteY1" fmla="*/ 0 h 5092762"/>
              <a:gd name="connsiteX2" fmla="*/ 1619759 w 7187164"/>
              <a:gd name="connsiteY2" fmla="*/ 0 h 5092762"/>
              <a:gd name="connsiteX3" fmla="*/ 1619759 w 7187164"/>
              <a:gd name="connsiteY3" fmla="*/ 0 h 5092762"/>
              <a:gd name="connsiteX4" fmla="*/ 3289981 w 7187164"/>
              <a:gd name="connsiteY4" fmla="*/ 0 h 5092762"/>
              <a:gd name="connsiteX5" fmla="*/ 6338353 w 7187164"/>
              <a:gd name="connsiteY5" fmla="*/ 0 h 5092762"/>
              <a:gd name="connsiteX6" fmla="*/ 7187164 w 7187164"/>
              <a:gd name="connsiteY6" fmla="*/ 848811 h 5092762"/>
              <a:gd name="connsiteX7" fmla="*/ 7187164 w 7187164"/>
              <a:gd name="connsiteY7" fmla="*/ 848794 h 5092762"/>
              <a:gd name="connsiteX8" fmla="*/ 7187164 w 7187164"/>
              <a:gd name="connsiteY8" fmla="*/ 848794 h 5092762"/>
              <a:gd name="connsiteX9" fmla="*/ 7187164 w 7187164"/>
              <a:gd name="connsiteY9" fmla="*/ 2121984 h 5092762"/>
              <a:gd name="connsiteX10" fmla="*/ 7187164 w 7187164"/>
              <a:gd name="connsiteY10" fmla="*/ 4243951 h 5092762"/>
              <a:gd name="connsiteX11" fmla="*/ 6338353 w 7187164"/>
              <a:gd name="connsiteY11" fmla="*/ 5092762 h 5092762"/>
              <a:gd name="connsiteX12" fmla="*/ 3289981 w 7187164"/>
              <a:gd name="connsiteY12" fmla="*/ 5092762 h 5092762"/>
              <a:gd name="connsiteX13" fmla="*/ 1619759 w 7187164"/>
              <a:gd name="connsiteY13" fmla="*/ 5092762 h 5092762"/>
              <a:gd name="connsiteX14" fmla="*/ 1619759 w 7187164"/>
              <a:gd name="connsiteY14" fmla="*/ 5092762 h 5092762"/>
              <a:gd name="connsiteX15" fmla="*/ 1355089 w 7187164"/>
              <a:gd name="connsiteY15" fmla="*/ 5092762 h 5092762"/>
              <a:gd name="connsiteX16" fmla="*/ 506278 w 7187164"/>
              <a:gd name="connsiteY16" fmla="*/ 4243951 h 5092762"/>
              <a:gd name="connsiteX17" fmla="*/ 506278 w 7187164"/>
              <a:gd name="connsiteY17" fmla="*/ 2121984 h 5092762"/>
              <a:gd name="connsiteX18" fmla="*/ 0 w 7187164"/>
              <a:gd name="connsiteY18" fmla="*/ 803230 h 5092762"/>
              <a:gd name="connsiteX19" fmla="*/ 506278 w 7187164"/>
              <a:gd name="connsiteY19" fmla="*/ 848794 h 5092762"/>
              <a:gd name="connsiteX20" fmla="*/ 514516 w 7187164"/>
              <a:gd name="connsiteY20" fmla="*/ 1227752 h 5092762"/>
              <a:gd name="connsiteX0" fmla="*/ 514516 w 7187164"/>
              <a:gd name="connsiteY0" fmla="*/ 1227752 h 5092762"/>
              <a:gd name="connsiteX1" fmla="*/ 869057 w 7187164"/>
              <a:gd name="connsiteY1" fmla="*/ 24714 h 5092762"/>
              <a:gd name="connsiteX2" fmla="*/ 1619759 w 7187164"/>
              <a:gd name="connsiteY2" fmla="*/ 0 h 5092762"/>
              <a:gd name="connsiteX3" fmla="*/ 1619759 w 7187164"/>
              <a:gd name="connsiteY3" fmla="*/ 0 h 5092762"/>
              <a:gd name="connsiteX4" fmla="*/ 3289981 w 7187164"/>
              <a:gd name="connsiteY4" fmla="*/ 0 h 5092762"/>
              <a:gd name="connsiteX5" fmla="*/ 6338353 w 7187164"/>
              <a:gd name="connsiteY5" fmla="*/ 0 h 5092762"/>
              <a:gd name="connsiteX6" fmla="*/ 7187164 w 7187164"/>
              <a:gd name="connsiteY6" fmla="*/ 848811 h 5092762"/>
              <a:gd name="connsiteX7" fmla="*/ 7187164 w 7187164"/>
              <a:gd name="connsiteY7" fmla="*/ 848794 h 5092762"/>
              <a:gd name="connsiteX8" fmla="*/ 7187164 w 7187164"/>
              <a:gd name="connsiteY8" fmla="*/ 848794 h 5092762"/>
              <a:gd name="connsiteX9" fmla="*/ 7187164 w 7187164"/>
              <a:gd name="connsiteY9" fmla="*/ 2121984 h 5092762"/>
              <a:gd name="connsiteX10" fmla="*/ 7187164 w 7187164"/>
              <a:gd name="connsiteY10" fmla="*/ 4243951 h 5092762"/>
              <a:gd name="connsiteX11" fmla="*/ 6338353 w 7187164"/>
              <a:gd name="connsiteY11" fmla="*/ 5092762 h 5092762"/>
              <a:gd name="connsiteX12" fmla="*/ 3289981 w 7187164"/>
              <a:gd name="connsiteY12" fmla="*/ 5092762 h 5092762"/>
              <a:gd name="connsiteX13" fmla="*/ 1619759 w 7187164"/>
              <a:gd name="connsiteY13" fmla="*/ 5092762 h 5092762"/>
              <a:gd name="connsiteX14" fmla="*/ 1619759 w 7187164"/>
              <a:gd name="connsiteY14" fmla="*/ 5092762 h 5092762"/>
              <a:gd name="connsiteX15" fmla="*/ 1355089 w 7187164"/>
              <a:gd name="connsiteY15" fmla="*/ 5092762 h 5092762"/>
              <a:gd name="connsiteX16" fmla="*/ 506278 w 7187164"/>
              <a:gd name="connsiteY16" fmla="*/ 4243951 h 5092762"/>
              <a:gd name="connsiteX17" fmla="*/ 506278 w 7187164"/>
              <a:gd name="connsiteY17" fmla="*/ 2121984 h 5092762"/>
              <a:gd name="connsiteX18" fmla="*/ 0 w 7187164"/>
              <a:gd name="connsiteY18" fmla="*/ 803230 h 5092762"/>
              <a:gd name="connsiteX19" fmla="*/ 506278 w 7187164"/>
              <a:gd name="connsiteY19" fmla="*/ 848794 h 5092762"/>
              <a:gd name="connsiteX20" fmla="*/ 514516 w 7187164"/>
              <a:gd name="connsiteY20" fmla="*/ 1227752 h 5092762"/>
              <a:gd name="connsiteX0" fmla="*/ 514516 w 7187362"/>
              <a:gd name="connsiteY0" fmla="*/ 1235989 h 5100999"/>
              <a:gd name="connsiteX1" fmla="*/ 869057 w 7187362"/>
              <a:gd name="connsiteY1" fmla="*/ 32951 h 5100999"/>
              <a:gd name="connsiteX2" fmla="*/ 1619759 w 7187362"/>
              <a:gd name="connsiteY2" fmla="*/ 8237 h 5100999"/>
              <a:gd name="connsiteX3" fmla="*/ 1619759 w 7187362"/>
              <a:gd name="connsiteY3" fmla="*/ 8237 h 5100999"/>
              <a:gd name="connsiteX4" fmla="*/ 3289981 w 7187362"/>
              <a:gd name="connsiteY4" fmla="*/ 8237 h 5100999"/>
              <a:gd name="connsiteX5" fmla="*/ 6742007 w 7187362"/>
              <a:gd name="connsiteY5" fmla="*/ 0 h 5100999"/>
              <a:gd name="connsiteX6" fmla="*/ 7187164 w 7187362"/>
              <a:gd name="connsiteY6" fmla="*/ 857048 h 5100999"/>
              <a:gd name="connsiteX7" fmla="*/ 7187164 w 7187362"/>
              <a:gd name="connsiteY7" fmla="*/ 857031 h 5100999"/>
              <a:gd name="connsiteX8" fmla="*/ 7187164 w 7187362"/>
              <a:gd name="connsiteY8" fmla="*/ 857031 h 5100999"/>
              <a:gd name="connsiteX9" fmla="*/ 7187164 w 7187362"/>
              <a:gd name="connsiteY9" fmla="*/ 2130221 h 5100999"/>
              <a:gd name="connsiteX10" fmla="*/ 7187164 w 7187362"/>
              <a:gd name="connsiteY10" fmla="*/ 4252188 h 5100999"/>
              <a:gd name="connsiteX11" fmla="*/ 6338353 w 7187362"/>
              <a:gd name="connsiteY11" fmla="*/ 5100999 h 5100999"/>
              <a:gd name="connsiteX12" fmla="*/ 3289981 w 7187362"/>
              <a:gd name="connsiteY12" fmla="*/ 5100999 h 5100999"/>
              <a:gd name="connsiteX13" fmla="*/ 1619759 w 7187362"/>
              <a:gd name="connsiteY13" fmla="*/ 5100999 h 5100999"/>
              <a:gd name="connsiteX14" fmla="*/ 1619759 w 7187362"/>
              <a:gd name="connsiteY14" fmla="*/ 5100999 h 5100999"/>
              <a:gd name="connsiteX15" fmla="*/ 1355089 w 7187362"/>
              <a:gd name="connsiteY15" fmla="*/ 5100999 h 5100999"/>
              <a:gd name="connsiteX16" fmla="*/ 506278 w 7187362"/>
              <a:gd name="connsiteY16" fmla="*/ 4252188 h 5100999"/>
              <a:gd name="connsiteX17" fmla="*/ 506278 w 7187362"/>
              <a:gd name="connsiteY17" fmla="*/ 2130221 h 5100999"/>
              <a:gd name="connsiteX18" fmla="*/ 0 w 7187362"/>
              <a:gd name="connsiteY18" fmla="*/ 811467 h 5100999"/>
              <a:gd name="connsiteX19" fmla="*/ 506278 w 7187362"/>
              <a:gd name="connsiteY19" fmla="*/ 857031 h 5100999"/>
              <a:gd name="connsiteX20" fmla="*/ 514516 w 7187362"/>
              <a:gd name="connsiteY20" fmla="*/ 1235989 h 5100999"/>
              <a:gd name="connsiteX0" fmla="*/ 514516 w 7195634"/>
              <a:gd name="connsiteY0" fmla="*/ 1235989 h 5100999"/>
              <a:gd name="connsiteX1" fmla="*/ 869057 w 7195634"/>
              <a:gd name="connsiteY1" fmla="*/ 32951 h 5100999"/>
              <a:gd name="connsiteX2" fmla="*/ 1619759 w 7195634"/>
              <a:gd name="connsiteY2" fmla="*/ 8237 h 5100999"/>
              <a:gd name="connsiteX3" fmla="*/ 1619759 w 7195634"/>
              <a:gd name="connsiteY3" fmla="*/ 8237 h 5100999"/>
              <a:gd name="connsiteX4" fmla="*/ 3289981 w 7195634"/>
              <a:gd name="connsiteY4" fmla="*/ 8237 h 5100999"/>
              <a:gd name="connsiteX5" fmla="*/ 6742007 w 7195634"/>
              <a:gd name="connsiteY5" fmla="*/ 0 h 5100999"/>
              <a:gd name="connsiteX6" fmla="*/ 7187164 w 7195634"/>
              <a:gd name="connsiteY6" fmla="*/ 857048 h 5100999"/>
              <a:gd name="connsiteX7" fmla="*/ 7187164 w 7195634"/>
              <a:gd name="connsiteY7" fmla="*/ 857031 h 5100999"/>
              <a:gd name="connsiteX8" fmla="*/ 7187164 w 7195634"/>
              <a:gd name="connsiteY8" fmla="*/ 857031 h 5100999"/>
              <a:gd name="connsiteX9" fmla="*/ 7187164 w 7195634"/>
              <a:gd name="connsiteY9" fmla="*/ 2130221 h 5100999"/>
              <a:gd name="connsiteX10" fmla="*/ 7187164 w 7195634"/>
              <a:gd name="connsiteY10" fmla="*/ 4252188 h 5100999"/>
              <a:gd name="connsiteX11" fmla="*/ 6816147 w 7195634"/>
              <a:gd name="connsiteY11" fmla="*/ 5100999 h 5100999"/>
              <a:gd name="connsiteX12" fmla="*/ 3289981 w 7195634"/>
              <a:gd name="connsiteY12" fmla="*/ 5100999 h 5100999"/>
              <a:gd name="connsiteX13" fmla="*/ 1619759 w 7195634"/>
              <a:gd name="connsiteY13" fmla="*/ 5100999 h 5100999"/>
              <a:gd name="connsiteX14" fmla="*/ 1619759 w 7195634"/>
              <a:gd name="connsiteY14" fmla="*/ 5100999 h 5100999"/>
              <a:gd name="connsiteX15" fmla="*/ 1355089 w 7195634"/>
              <a:gd name="connsiteY15" fmla="*/ 5100999 h 5100999"/>
              <a:gd name="connsiteX16" fmla="*/ 506278 w 7195634"/>
              <a:gd name="connsiteY16" fmla="*/ 4252188 h 5100999"/>
              <a:gd name="connsiteX17" fmla="*/ 506278 w 7195634"/>
              <a:gd name="connsiteY17" fmla="*/ 2130221 h 5100999"/>
              <a:gd name="connsiteX18" fmla="*/ 0 w 7195634"/>
              <a:gd name="connsiteY18" fmla="*/ 811467 h 5100999"/>
              <a:gd name="connsiteX19" fmla="*/ 506278 w 7195634"/>
              <a:gd name="connsiteY19" fmla="*/ 857031 h 5100999"/>
              <a:gd name="connsiteX20" fmla="*/ 514516 w 7195634"/>
              <a:gd name="connsiteY20" fmla="*/ 1235989 h 5100999"/>
              <a:gd name="connsiteX0" fmla="*/ 514516 w 7195634"/>
              <a:gd name="connsiteY0" fmla="*/ 1235989 h 5117475"/>
              <a:gd name="connsiteX1" fmla="*/ 869057 w 7195634"/>
              <a:gd name="connsiteY1" fmla="*/ 32951 h 5117475"/>
              <a:gd name="connsiteX2" fmla="*/ 1619759 w 7195634"/>
              <a:gd name="connsiteY2" fmla="*/ 8237 h 5117475"/>
              <a:gd name="connsiteX3" fmla="*/ 1619759 w 7195634"/>
              <a:gd name="connsiteY3" fmla="*/ 8237 h 5117475"/>
              <a:gd name="connsiteX4" fmla="*/ 3289981 w 7195634"/>
              <a:gd name="connsiteY4" fmla="*/ 8237 h 5117475"/>
              <a:gd name="connsiteX5" fmla="*/ 6742007 w 7195634"/>
              <a:gd name="connsiteY5" fmla="*/ 0 h 5117475"/>
              <a:gd name="connsiteX6" fmla="*/ 7187164 w 7195634"/>
              <a:gd name="connsiteY6" fmla="*/ 857048 h 5117475"/>
              <a:gd name="connsiteX7" fmla="*/ 7187164 w 7195634"/>
              <a:gd name="connsiteY7" fmla="*/ 857031 h 5117475"/>
              <a:gd name="connsiteX8" fmla="*/ 7187164 w 7195634"/>
              <a:gd name="connsiteY8" fmla="*/ 857031 h 5117475"/>
              <a:gd name="connsiteX9" fmla="*/ 7187164 w 7195634"/>
              <a:gd name="connsiteY9" fmla="*/ 2130221 h 5117475"/>
              <a:gd name="connsiteX10" fmla="*/ 7187164 w 7195634"/>
              <a:gd name="connsiteY10" fmla="*/ 4252188 h 5117475"/>
              <a:gd name="connsiteX11" fmla="*/ 6816147 w 7195634"/>
              <a:gd name="connsiteY11" fmla="*/ 5100999 h 5117475"/>
              <a:gd name="connsiteX12" fmla="*/ 3289981 w 7195634"/>
              <a:gd name="connsiteY12" fmla="*/ 5100999 h 5117475"/>
              <a:gd name="connsiteX13" fmla="*/ 1619759 w 7195634"/>
              <a:gd name="connsiteY13" fmla="*/ 5100999 h 5117475"/>
              <a:gd name="connsiteX14" fmla="*/ 1619759 w 7195634"/>
              <a:gd name="connsiteY14" fmla="*/ 5100999 h 5117475"/>
              <a:gd name="connsiteX15" fmla="*/ 943197 w 7195634"/>
              <a:gd name="connsiteY15" fmla="*/ 5117475 h 5117475"/>
              <a:gd name="connsiteX16" fmla="*/ 506278 w 7195634"/>
              <a:gd name="connsiteY16" fmla="*/ 4252188 h 5117475"/>
              <a:gd name="connsiteX17" fmla="*/ 506278 w 7195634"/>
              <a:gd name="connsiteY17" fmla="*/ 2130221 h 5117475"/>
              <a:gd name="connsiteX18" fmla="*/ 0 w 7195634"/>
              <a:gd name="connsiteY18" fmla="*/ 811467 h 5117475"/>
              <a:gd name="connsiteX19" fmla="*/ 506278 w 7195634"/>
              <a:gd name="connsiteY19" fmla="*/ 857031 h 5117475"/>
              <a:gd name="connsiteX20" fmla="*/ 514516 w 7195634"/>
              <a:gd name="connsiteY20" fmla="*/ 1235989 h 5117475"/>
              <a:gd name="connsiteX0" fmla="*/ 514516 w 7195634"/>
              <a:gd name="connsiteY0" fmla="*/ 1235989 h 5117475"/>
              <a:gd name="connsiteX1" fmla="*/ 869057 w 7195634"/>
              <a:gd name="connsiteY1" fmla="*/ 32951 h 5117475"/>
              <a:gd name="connsiteX2" fmla="*/ 1619759 w 7195634"/>
              <a:gd name="connsiteY2" fmla="*/ 8237 h 5117475"/>
              <a:gd name="connsiteX3" fmla="*/ 1619759 w 7195634"/>
              <a:gd name="connsiteY3" fmla="*/ 8237 h 5117475"/>
              <a:gd name="connsiteX4" fmla="*/ 3289981 w 7195634"/>
              <a:gd name="connsiteY4" fmla="*/ 8237 h 5117475"/>
              <a:gd name="connsiteX5" fmla="*/ 6742007 w 7195634"/>
              <a:gd name="connsiteY5" fmla="*/ 0 h 5117475"/>
              <a:gd name="connsiteX6" fmla="*/ 7187164 w 7195634"/>
              <a:gd name="connsiteY6" fmla="*/ 857048 h 5117475"/>
              <a:gd name="connsiteX7" fmla="*/ 7187164 w 7195634"/>
              <a:gd name="connsiteY7" fmla="*/ 857031 h 5117475"/>
              <a:gd name="connsiteX8" fmla="*/ 7187164 w 7195634"/>
              <a:gd name="connsiteY8" fmla="*/ 857031 h 5117475"/>
              <a:gd name="connsiteX9" fmla="*/ 7187164 w 7195634"/>
              <a:gd name="connsiteY9" fmla="*/ 2130221 h 5117475"/>
              <a:gd name="connsiteX10" fmla="*/ 7187164 w 7195634"/>
              <a:gd name="connsiteY10" fmla="*/ 4252188 h 5117475"/>
              <a:gd name="connsiteX11" fmla="*/ 6816147 w 7195634"/>
              <a:gd name="connsiteY11" fmla="*/ 5100999 h 5117475"/>
              <a:gd name="connsiteX12" fmla="*/ 3289981 w 7195634"/>
              <a:gd name="connsiteY12" fmla="*/ 5100999 h 5117475"/>
              <a:gd name="connsiteX13" fmla="*/ 1619759 w 7195634"/>
              <a:gd name="connsiteY13" fmla="*/ 5100999 h 5117475"/>
              <a:gd name="connsiteX14" fmla="*/ 1619759 w 7195634"/>
              <a:gd name="connsiteY14" fmla="*/ 5100999 h 5117475"/>
              <a:gd name="connsiteX15" fmla="*/ 943197 w 7195634"/>
              <a:gd name="connsiteY15" fmla="*/ 5117475 h 5117475"/>
              <a:gd name="connsiteX16" fmla="*/ 506278 w 7195634"/>
              <a:gd name="connsiteY16" fmla="*/ 4252188 h 5117475"/>
              <a:gd name="connsiteX17" fmla="*/ 506278 w 7195634"/>
              <a:gd name="connsiteY17" fmla="*/ 2130221 h 5117475"/>
              <a:gd name="connsiteX18" fmla="*/ 0 w 7195634"/>
              <a:gd name="connsiteY18" fmla="*/ 811467 h 5117475"/>
              <a:gd name="connsiteX19" fmla="*/ 514515 w 7195634"/>
              <a:gd name="connsiteY19" fmla="*/ 1252447 h 5117475"/>
              <a:gd name="connsiteX20" fmla="*/ 514516 w 7195634"/>
              <a:gd name="connsiteY20" fmla="*/ 1235989 h 5117475"/>
              <a:gd name="connsiteX0" fmla="*/ 514516 w 7195634"/>
              <a:gd name="connsiteY0" fmla="*/ 1235989 h 5117475"/>
              <a:gd name="connsiteX1" fmla="*/ 869057 w 7195634"/>
              <a:gd name="connsiteY1" fmla="*/ 32951 h 5117475"/>
              <a:gd name="connsiteX2" fmla="*/ 1619759 w 7195634"/>
              <a:gd name="connsiteY2" fmla="*/ 8237 h 5117475"/>
              <a:gd name="connsiteX3" fmla="*/ 1619759 w 7195634"/>
              <a:gd name="connsiteY3" fmla="*/ 8237 h 5117475"/>
              <a:gd name="connsiteX4" fmla="*/ 3289981 w 7195634"/>
              <a:gd name="connsiteY4" fmla="*/ 8237 h 5117475"/>
              <a:gd name="connsiteX5" fmla="*/ 6750245 w 7195634"/>
              <a:gd name="connsiteY5" fmla="*/ 0 h 5117475"/>
              <a:gd name="connsiteX6" fmla="*/ 7187164 w 7195634"/>
              <a:gd name="connsiteY6" fmla="*/ 857048 h 5117475"/>
              <a:gd name="connsiteX7" fmla="*/ 7187164 w 7195634"/>
              <a:gd name="connsiteY7" fmla="*/ 857031 h 5117475"/>
              <a:gd name="connsiteX8" fmla="*/ 7187164 w 7195634"/>
              <a:gd name="connsiteY8" fmla="*/ 857031 h 5117475"/>
              <a:gd name="connsiteX9" fmla="*/ 7187164 w 7195634"/>
              <a:gd name="connsiteY9" fmla="*/ 2130221 h 5117475"/>
              <a:gd name="connsiteX10" fmla="*/ 7187164 w 7195634"/>
              <a:gd name="connsiteY10" fmla="*/ 4252188 h 5117475"/>
              <a:gd name="connsiteX11" fmla="*/ 6816147 w 7195634"/>
              <a:gd name="connsiteY11" fmla="*/ 5100999 h 5117475"/>
              <a:gd name="connsiteX12" fmla="*/ 3289981 w 7195634"/>
              <a:gd name="connsiteY12" fmla="*/ 5100999 h 5117475"/>
              <a:gd name="connsiteX13" fmla="*/ 1619759 w 7195634"/>
              <a:gd name="connsiteY13" fmla="*/ 5100999 h 5117475"/>
              <a:gd name="connsiteX14" fmla="*/ 1619759 w 7195634"/>
              <a:gd name="connsiteY14" fmla="*/ 5100999 h 5117475"/>
              <a:gd name="connsiteX15" fmla="*/ 943197 w 7195634"/>
              <a:gd name="connsiteY15" fmla="*/ 5117475 h 5117475"/>
              <a:gd name="connsiteX16" fmla="*/ 506278 w 7195634"/>
              <a:gd name="connsiteY16" fmla="*/ 4252188 h 5117475"/>
              <a:gd name="connsiteX17" fmla="*/ 506278 w 7195634"/>
              <a:gd name="connsiteY17" fmla="*/ 2130221 h 5117475"/>
              <a:gd name="connsiteX18" fmla="*/ 0 w 7195634"/>
              <a:gd name="connsiteY18" fmla="*/ 811467 h 5117475"/>
              <a:gd name="connsiteX19" fmla="*/ 514515 w 7195634"/>
              <a:gd name="connsiteY19" fmla="*/ 1252447 h 5117475"/>
              <a:gd name="connsiteX20" fmla="*/ 514516 w 7195634"/>
              <a:gd name="connsiteY20" fmla="*/ 1235989 h 5117475"/>
              <a:gd name="connsiteX0" fmla="*/ 514516 w 7195634"/>
              <a:gd name="connsiteY0" fmla="*/ 1235989 h 5117475"/>
              <a:gd name="connsiteX1" fmla="*/ 918484 w 7195634"/>
              <a:gd name="connsiteY1" fmla="*/ 0 h 5117475"/>
              <a:gd name="connsiteX2" fmla="*/ 1619759 w 7195634"/>
              <a:gd name="connsiteY2" fmla="*/ 8237 h 5117475"/>
              <a:gd name="connsiteX3" fmla="*/ 1619759 w 7195634"/>
              <a:gd name="connsiteY3" fmla="*/ 8237 h 5117475"/>
              <a:gd name="connsiteX4" fmla="*/ 3289981 w 7195634"/>
              <a:gd name="connsiteY4" fmla="*/ 8237 h 5117475"/>
              <a:gd name="connsiteX5" fmla="*/ 6750245 w 7195634"/>
              <a:gd name="connsiteY5" fmla="*/ 0 h 5117475"/>
              <a:gd name="connsiteX6" fmla="*/ 7187164 w 7195634"/>
              <a:gd name="connsiteY6" fmla="*/ 857048 h 5117475"/>
              <a:gd name="connsiteX7" fmla="*/ 7187164 w 7195634"/>
              <a:gd name="connsiteY7" fmla="*/ 857031 h 5117475"/>
              <a:gd name="connsiteX8" fmla="*/ 7187164 w 7195634"/>
              <a:gd name="connsiteY8" fmla="*/ 857031 h 5117475"/>
              <a:gd name="connsiteX9" fmla="*/ 7187164 w 7195634"/>
              <a:gd name="connsiteY9" fmla="*/ 2130221 h 5117475"/>
              <a:gd name="connsiteX10" fmla="*/ 7187164 w 7195634"/>
              <a:gd name="connsiteY10" fmla="*/ 4252188 h 5117475"/>
              <a:gd name="connsiteX11" fmla="*/ 6816147 w 7195634"/>
              <a:gd name="connsiteY11" fmla="*/ 5100999 h 5117475"/>
              <a:gd name="connsiteX12" fmla="*/ 3289981 w 7195634"/>
              <a:gd name="connsiteY12" fmla="*/ 5100999 h 5117475"/>
              <a:gd name="connsiteX13" fmla="*/ 1619759 w 7195634"/>
              <a:gd name="connsiteY13" fmla="*/ 5100999 h 5117475"/>
              <a:gd name="connsiteX14" fmla="*/ 1619759 w 7195634"/>
              <a:gd name="connsiteY14" fmla="*/ 5100999 h 5117475"/>
              <a:gd name="connsiteX15" fmla="*/ 943197 w 7195634"/>
              <a:gd name="connsiteY15" fmla="*/ 5117475 h 5117475"/>
              <a:gd name="connsiteX16" fmla="*/ 506278 w 7195634"/>
              <a:gd name="connsiteY16" fmla="*/ 4252188 h 5117475"/>
              <a:gd name="connsiteX17" fmla="*/ 506278 w 7195634"/>
              <a:gd name="connsiteY17" fmla="*/ 2130221 h 5117475"/>
              <a:gd name="connsiteX18" fmla="*/ 0 w 7195634"/>
              <a:gd name="connsiteY18" fmla="*/ 811467 h 5117475"/>
              <a:gd name="connsiteX19" fmla="*/ 514515 w 7195634"/>
              <a:gd name="connsiteY19" fmla="*/ 1252447 h 5117475"/>
              <a:gd name="connsiteX20" fmla="*/ 514516 w 7195634"/>
              <a:gd name="connsiteY20" fmla="*/ 1235989 h 5117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195634" h="5117475">
                <a:moveTo>
                  <a:pt x="514516" y="1235989"/>
                </a:moveTo>
                <a:cubicBezTo>
                  <a:pt x="514516" y="767204"/>
                  <a:pt x="449699" y="0"/>
                  <a:pt x="918484" y="0"/>
                </a:cubicBezTo>
                <a:lnTo>
                  <a:pt x="1619759" y="8237"/>
                </a:lnTo>
                <a:lnTo>
                  <a:pt x="1619759" y="8237"/>
                </a:lnTo>
                <a:lnTo>
                  <a:pt x="3289981" y="8237"/>
                </a:lnTo>
                <a:lnTo>
                  <a:pt x="6750245" y="0"/>
                </a:lnTo>
                <a:cubicBezTo>
                  <a:pt x="7219030" y="0"/>
                  <a:pt x="7187164" y="388263"/>
                  <a:pt x="7187164" y="857048"/>
                </a:cubicBezTo>
                <a:lnTo>
                  <a:pt x="7187164" y="857031"/>
                </a:lnTo>
                <a:lnTo>
                  <a:pt x="7187164" y="857031"/>
                </a:lnTo>
                <a:lnTo>
                  <a:pt x="7187164" y="2130221"/>
                </a:lnTo>
                <a:lnTo>
                  <a:pt x="7187164" y="4252188"/>
                </a:lnTo>
                <a:cubicBezTo>
                  <a:pt x="7187164" y="4720973"/>
                  <a:pt x="7284932" y="5100999"/>
                  <a:pt x="6816147" y="5100999"/>
                </a:cubicBezTo>
                <a:lnTo>
                  <a:pt x="3289981" y="5100999"/>
                </a:lnTo>
                <a:lnTo>
                  <a:pt x="1619759" y="5100999"/>
                </a:lnTo>
                <a:lnTo>
                  <a:pt x="1619759" y="5100999"/>
                </a:lnTo>
                <a:lnTo>
                  <a:pt x="943197" y="5117475"/>
                </a:lnTo>
                <a:cubicBezTo>
                  <a:pt x="474412" y="5117475"/>
                  <a:pt x="506278" y="4720973"/>
                  <a:pt x="506278" y="4252188"/>
                </a:cubicBezTo>
                <a:lnTo>
                  <a:pt x="506278" y="2130221"/>
                </a:lnTo>
                <a:lnTo>
                  <a:pt x="0" y="811467"/>
                </a:lnTo>
                <a:lnTo>
                  <a:pt x="514515" y="1252447"/>
                </a:lnTo>
                <a:cubicBezTo>
                  <a:pt x="514515" y="1252453"/>
                  <a:pt x="514516" y="1235983"/>
                  <a:pt x="514516" y="1235989"/>
                </a:cubicBezTo>
                <a:close/>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7654502" y="88984"/>
            <a:ext cx="1308113" cy="507831"/>
          </a:xfrm>
          <a:prstGeom prst="rect">
            <a:avLst/>
          </a:prstGeom>
          <a:noFill/>
          <a:ln>
            <a:solidFill>
              <a:schemeClr val="bg1"/>
            </a:solidFill>
          </a:ln>
        </p:spPr>
        <p:txBody>
          <a:bodyPr wrap="square" rtlCol="0">
            <a:spAutoFit/>
          </a:bodyPr>
          <a:lstStyle/>
          <a:p>
            <a:pPr algn="ctr"/>
            <a:r>
              <a:rPr lang="ja-JP" altLang="en-US" sz="2700" dirty="0">
                <a:solidFill>
                  <a:schemeClr val="bg1"/>
                </a:solidFill>
              </a:rPr>
              <a:t>資料２</a:t>
            </a:r>
            <a:endParaRPr lang="ja-JP" altLang="en-US" sz="2700" dirty="0">
              <a:solidFill>
                <a:schemeClr val="bg1"/>
              </a:solidFill>
              <a:latin typeface="+mj-ea"/>
              <a:ea typeface="+mj-ea"/>
            </a:endParaRPr>
          </a:p>
        </p:txBody>
      </p:sp>
      <p:sp>
        <p:nvSpPr>
          <p:cNvPr id="10" name="テキスト ボックス 9">
            <a:extLst>
              <a:ext uri="{FF2B5EF4-FFF2-40B4-BE49-F238E27FC236}">
                <a16:creationId xmlns:a16="http://schemas.microsoft.com/office/drawing/2014/main" id="{FA6C24FF-24C1-4A99-BE93-4CCB9875F322}"/>
              </a:ext>
            </a:extLst>
          </p:cNvPr>
          <p:cNvSpPr txBox="1"/>
          <p:nvPr/>
        </p:nvSpPr>
        <p:spPr>
          <a:xfrm>
            <a:off x="4936346" y="5261907"/>
            <a:ext cx="4086884" cy="246221"/>
          </a:xfrm>
          <a:prstGeom prst="rect">
            <a:avLst/>
          </a:prstGeom>
          <a:noFill/>
        </p:spPr>
        <p:txBody>
          <a:bodyPr wrap="square" rtlCol="0">
            <a:spAutoFit/>
          </a:bodyPr>
          <a:lstStyle/>
          <a:p>
            <a:r>
              <a:rPr kumimoji="1" lang="en-US" altLang="ja-JP" sz="1000" dirty="0"/>
              <a:t>※</a:t>
            </a:r>
            <a:r>
              <a:rPr kumimoji="1" lang="ja-JP" altLang="en-US" sz="1000" dirty="0"/>
              <a:t>「避難勧告」は令和</a:t>
            </a:r>
            <a:r>
              <a:rPr kumimoji="1" lang="en-US" altLang="ja-JP" sz="1000" dirty="0"/>
              <a:t>3</a:t>
            </a:r>
            <a:r>
              <a:rPr kumimoji="1" lang="ja-JP" altLang="en-US" sz="1000" dirty="0"/>
              <a:t>年</a:t>
            </a:r>
            <a:r>
              <a:rPr kumimoji="1" lang="en-US" altLang="ja-JP" sz="1000" dirty="0"/>
              <a:t>5</a:t>
            </a:r>
            <a:r>
              <a:rPr kumimoji="1" lang="ja-JP" altLang="en-US" sz="1000" dirty="0"/>
              <a:t>月</a:t>
            </a:r>
            <a:r>
              <a:rPr lang="en-US" altLang="ja-JP" sz="1000" dirty="0"/>
              <a:t>20</a:t>
            </a:r>
            <a:r>
              <a:rPr lang="ja-JP" altLang="en-US" sz="1000" dirty="0"/>
              <a:t>日から「避難指示」に一本化されました。</a:t>
            </a:r>
            <a:endParaRPr kumimoji="1" lang="ja-JP" altLang="en-US" sz="1000" dirty="0"/>
          </a:p>
        </p:txBody>
      </p:sp>
      <p:sp>
        <p:nvSpPr>
          <p:cNvPr id="12" name="Text Box 124">
            <a:extLst>
              <a:ext uri="{FF2B5EF4-FFF2-40B4-BE49-F238E27FC236}">
                <a16:creationId xmlns:a16="http://schemas.microsoft.com/office/drawing/2014/main" id="{5B3B8CC2-0190-4A28-9CC2-3153BA6C05D3}"/>
              </a:ext>
            </a:extLst>
          </p:cNvPr>
          <p:cNvSpPr txBox="1">
            <a:spLocks noChangeArrowheads="1"/>
          </p:cNvSpPr>
          <p:nvPr/>
        </p:nvSpPr>
        <p:spPr bwMode="auto">
          <a:xfrm>
            <a:off x="5441090" y="2889361"/>
            <a:ext cx="295476" cy="296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nSpc>
                <a:spcPct val="150000"/>
              </a:lnSpc>
              <a:buFontTx/>
              <a:buNone/>
            </a:pPr>
            <a:r>
              <a:rPr lang="en-US" altLang="ja-JP" sz="1050" dirty="0">
                <a:latin typeface="+mn-ea"/>
                <a:ea typeface="+mn-ea"/>
              </a:rPr>
              <a:t>※</a:t>
            </a:r>
          </a:p>
        </p:txBody>
      </p:sp>
      <p:sp>
        <p:nvSpPr>
          <p:cNvPr id="13" name="テキスト ボックス 3">
            <a:extLst>
              <a:ext uri="{FF2B5EF4-FFF2-40B4-BE49-F238E27FC236}">
                <a16:creationId xmlns:a16="http://schemas.microsoft.com/office/drawing/2014/main" id="{ACB5A11D-0B7E-4C2A-8754-6FEA3AB37626}"/>
              </a:ext>
            </a:extLst>
          </p:cNvPr>
          <p:cNvSpPr txBox="1">
            <a:spLocks noChangeArrowheads="1"/>
          </p:cNvSpPr>
          <p:nvPr/>
        </p:nvSpPr>
        <p:spPr bwMode="auto">
          <a:xfrm>
            <a:off x="2131769" y="50511"/>
            <a:ext cx="1042252" cy="292388"/>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buFontTx/>
              <a:buNone/>
            </a:pPr>
            <a:r>
              <a:rPr lang="ja-JP" altLang="en-US" sz="1300" dirty="0">
                <a:solidFill>
                  <a:schemeClr val="bg1"/>
                </a:solidFill>
                <a:latin typeface="HG丸ｺﾞｼｯｸM-PRO" panose="020F0600000000000000" pitchFamily="50" charset="-128"/>
                <a:ea typeface="HG丸ｺﾞｼｯｸM-PRO" panose="020F0600000000000000" pitchFamily="50" charset="-128"/>
              </a:rPr>
              <a:t>すいがい</a:t>
            </a:r>
            <a:endParaRPr lang="en-US" altLang="ja-JP" sz="1300" dirty="0">
              <a:solidFill>
                <a:schemeClr val="bg1"/>
              </a:solidFill>
              <a:latin typeface="HG丸ｺﾞｼｯｸM-PRO" panose="020F0600000000000000" pitchFamily="50" charset="-128"/>
              <a:ea typeface="HG丸ｺﾞｼｯｸM-PRO" panose="020F0600000000000000" pitchFamily="50" charset="-128"/>
            </a:endParaRPr>
          </a:p>
        </p:txBody>
      </p:sp>
      <p:sp>
        <p:nvSpPr>
          <p:cNvPr id="14" name="テキスト ボックス 3">
            <a:extLst>
              <a:ext uri="{FF2B5EF4-FFF2-40B4-BE49-F238E27FC236}">
                <a16:creationId xmlns:a16="http://schemas.microsoft.com/office/drawing/2014/main" id="{449D5745-132C-4406-A3D3-93905F808E33}"/>
              </a:ext>
            </a:extLst>
          </p:cNvPr>
          <p:cNvSpPr txBox="1">
            <a:spLocks noChangeArrowheads="1"/>
          </p:cNvSpPr>
          <p:nvPr/>
        </p:nvSpPr>
        <p:spPr bwMode="auto">
          <a:xfrm>
            <a:off x="3544250" y="41719"/>
            <a:ext cx="642514" cy="292388"/>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buFontTx/>
              <a:buNone/>
            </a:pPr>
            <a:r>
              <a:rPr lang="ja-JP" altLang="en-US" sz="1300" dirty="0">
                <a:solidFill>
                  <a:schemeClr val="bg1"/>
                </a:solidFill>
                <a:latin typeface="HG丸ｺﾞｼｯｸM-PRO" panose="020F0600000000000000" pitchFamily="50" charset="-128"/>
                <a:ea typeface="HG丸ｺﾞｼｯｸM-PRO" panose="020F0600000000000000" pitchFamily="50" charset="-128"/>
              </a:rPr>
              <a:t>と</a:t>
            </a:r>
            <a:endParaRPr lang="en-US" altLang="ja-JP" sz="1300" dirty="0">
              <a:solidFill>
                <a:schemeClr val="bg1"/>
              </a:solidFill>
              <a:latin typeface="HG丸ｺﾞｼｯｸM-PRO" panose="020F0600000000000000" pitchFamily="50" charset="-128"/>
              <a:ea typeface="HG丸ｺﾞｼｯｸM-PRO" panose="020F0600000000000000" pitchFamily="50" charset="-128"/>
            </a:endParaRPr>
          </a:p>
        </p:txBody>
      </p:sp>
      <p:sp>
        <p:nvSpPr>
          <p:cNvPr id="15" name="テキスト ボックス 3">
            <a:extLst>
              <a:ext uri="{FF2B5EF4-FFF2-40B4-BE49-F238E27FC236}">
                <a16:creationId xmlns:a16="http://schemas.microsoft.com/office/drawing/2014/main" id="{122A7FAB-C5E0-41E2-922E-7158ECFA133F}"/>
              </a:ext>
            </a:extLst>
          </p:cNvPr>
          <p:cNvSpPr txBox="1">
            <a:spLocks noChangeArrowheads="1"/>
          </p:cNvSpPr>
          <p:nvPr/>
        </p:nvSpPr>
        <p:spPr bwMode="auto">
          <a:xfrm>
            <a:off x="4186764" y="44993"/>
            <a:ext cx="642514" cy="292388"/>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buFontTx/>
              <a:buNone/>
            </a:pPr>
            <a:r>
              <a:rPr lang="ja-JP" altLang="en-US" sz="1300" dirty="0">
                <a:solidFill>
                  <a:schemeClr val="bg1"/>
                </a:solidFill>
                <a:latin typeface="HG丸ｺﾞｼｯｸM-PRO" panose="020F0600000000000000" pitchFamily="50" charset="-128"/>
                <a:ea typeface="HG丸ｺﾞｼｯｸM-PRO" panose="020F0600000000000000" pitchFamily="50" charset="-128"/>
              </a:rPr>
              <a:t>く</a:t>
            </a:r>
            <a:endParaRPr lang="en-US" altLang="ja-JP" sz="1300" dirty="0">
              <a:solidFill>
                <a:schemeClr val="bg1"/>
              </a:solidFill>
              <a:latin typeface="HG丸ｺﾞｼｯｸM-PRO" panose="020F0600000000000000" pitchFamily="50" charset="-128"/>
              <a:ea typeface="HG丸ｺﾞｼｯｸM-PRO" panose="020F0600000000000000" pitchFamily="50" charset="-128"/>
            </a:endParaRPr>
          </a:p>
        </p:txBody>
      </p:sp>
      <p:sp>
        <p:nvSpPr>
          <p:cNvPr id="19" name="テキスト ボックス 3">
            <a:extLst>
              <a:ext uri="{FF2B5EF4-FFF2-40B4-BE49-F238E27FC236}">
                <a16:creationId xmlns:a16="http://schemas.microsoft.com/office/drawing/2014/main" id="{9EF57B5E-4768-4D66-B02A-5F71B912528F}"/>
              </a:ext>
            </a:extLst>
          </p:cNvPr>
          <p:cNvSpPr txBox="1">
            <a:spLocks noChangeArrowheads="1"/>
          </p:cNvSpPr>
          <p:nvPr/>
        </p:nvSpPr>
        <p:spPr bwMode="auto">
          <a:xfrm>
            <a:off x="6268954" y="41719"/>
            <a:ext cx="814487" cy="292388"/>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buFontTx/>
              <a:buNone/>
            </a:pPr>
            <a:r>
              <a:rPr lang="ja-JP" altLang="en-US" sz="1300" dirty="0">
                <a:solidFill>
                  <a:schemeClr val="bg1"/>
                </a:solidFill>
                <a:latin typeface="HG丸ｺﾞｼｯｸM-PRO" panose="020F0600000000000000" pitchFamily="50" charset="-128"/>
                <a:ea typeface="HG丸ｺﾞｼｯｸM-PRO" panose="020F0600000000000000" pitchFamily="50" charset="-128"/>
              </a:rPr>
              <a:t>れい</a:t>
            </a:r>
            <a:endParaRPr lang="en-US" altLang="ja-JP" sz="1300" dirty="0">
              <a:solidFill>
                <a:schemeClr val="bg1"/>
              </a:solidFill>
              <a:latin typeface="HG丸ｺﾞｼｯｸM-PRO" panose="020F0600000000000000" pitchFamily="50" charset="-128"/>
              <a:ea typeface="HG丸ｺﾞｼｯｸM-PRO" panose="020F0600000000000000" pitchFamily="50" charset="-128"/>
            </a:endParaRPr>
          </a:p>
        </p:txBody>
      </p:sp>
      <p:sp>
        <p:nvSpPr>
          <p:cNvPr id="20" name="テキスト ボックス 3">
            <a:extLst>
              <a:ext uri="{FF2B5EF4-FFF2-40B4-BE49-F238E27FC236}">
                <a16:creationId xmlns:a16="http://schemas.microsoft.com/office/drawing/2014/main" id="{2F2394FB-3990-437D-83F6-B197EC51B96B}"/>
              </a:ext>
            </a:extLst>
          </p:cNvPr>
          <p:cNvSpPr txBox="1">
            <a:spLocks noChangeArrowheads="1"/>
          </p:cNvSpPr>
          <p:nvPr/>
        </p:nvSpPr>
        <p:spPr bwMode="auto">
          <a:xfrm>
            <a:off x="3413760" y="660125"/>
            <a:ext cx="1577748" cy="276999"/>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dist" eaLnBrk="1" hangingPunct="1">
              <a:buFontTx/>
              <a:buNone/>
            </a:pPr>
            <a:r>
              <a:rPr lang="ja-JP" altLang="en-US" sz="1200" dirty="0">
                <a:latin typeface="HG丸ｺﾞｼｯｸM-PRO" panose="020F0600000000000000" pitchFamily="50" charset="-128"/>
                <a:ea typeface="HG丸ｺﾞｼｯｸM-PRO" panose="020F0600000000000000" pitchFamily="50" charset="-128"/>
              </a:rPr>
              <a:t>ぎふしやくしょ</a:t>
            </a:r>
            <a:endParaRPr lang="en-US" altLang="ja-JP" sz="1200" dirty="0">
              <a:latin typeface="HG丸ｺﾞｼｯｸM-PRO" panose="020F0600000000000000" pitchFamily="50" charset="-128"/>
              <a:ea typeface="HG丸ｺﾞｼｯｸM-PRO" panose="020F0600000000000000" pitchFamily="50" charset="-128"/>
            </a:endParaRPr>
          </a:p>
        </p:txBody>
      </p:sp>
      <p:sp>
        <p:nvSpPr>
          <p:cNvPr id="21" name="テキスト ボックス 3">
            <a:extLst>
              <a:ext uri="{FF2B5EF4-FFF2-40B4-BE49-F238E27FC236}">
                <a16:creationId xmlns:a16="http://schemas.microsoft.com/office/drawing/2014/main" id="{15F8B7B8-ABB8-49DB-B994-B949DC0FA89B}"/>
              </a:ext>
            </a:extLst>
          </p:cNvPr>
          <p:cNvSpPr txBox="1">
            <a:spLocks noChangeArrowheads="1"/>
          </p:cNvSpPr>
          <p:nvPr/>
        </p:nvSpPr>
        <p:spPr bwMode="auto">
          <a:xfrm>
            <a:off x="156518" y="676094"/>
            <a:ext cx="1016235" cy="276999"/>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buFontTx/>
              <a:buNone/>
            </a:pPr>
            <a:r>
              <a:rPr lang="ja-JP" altLang="en-US" sz="1200" dirty="0">
                <a:latin typeface="HG丸ｺﾞｼｯｸM-PRO" panose="020F0600000000000000" pitchFamily="50" charset="-128"/>
                <a:ea typeface="HG丸ｺﾞｼｯｸM-PRO" panose="020F0600000000000000" pitchFamily="50" charset="-128"/>
              </a:rPr>
              <a:t>へいせい</a:t>
            </a:r>
            <a:endParaRPr lang="en-US" altLang="ja-JP" sz="1200" dirty="0">
              <a:latin typeface="HG丸ｺﾞｼｯｸM-PRO" panose="020F0600000000000000" pitchFamily="50" charset="-128"/>
              <a:ea typeface="HG丸ｺﾞｼｯｸM-PRO" panose="020F0600000000000000" pitchFamily="50" charset="-128"/>
            </a:endParaRPr>
          </a:p>
        </p:txBody>
      </p:sp>
      <p:sp>
        <p:nvSpPr>
          <p:cNvPr id="22" name="テキスト ボックス 3">
            <a:extLst>
              <a:ext uri="{FF2B5EF4-FFF2-40B4-BE49-F238E27FC236}">
                <a16:creationId xmlns:a16="http://schemas.microsoft.com/office/drawing/2014/main" id="{25D2D1ED-29E4-4417-839B-88707E332051}"/>
              </a:ext>
            </a:extLst>
          </p:cNvPr>
          <p:cNvSpPr txBox="1">
            <a:spLocks noChangeArrowheads="1"/>
          </p:cNvSpPr>
          <p:nvPr/>
        </p:nvSpPr>
        <p:spPr bwMode="auto">
          <a:xfrm>
            <a:off x="1073845" y="669545"/>
            <a:ext cx="508767" cy="276999"/>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buFontTx/>
              <a:buNone/>
            </a:pPr>
            <a:r>
              <a:rPr lang="ja-JP" altLang="en-US" sz="1200" dirty="0">
                <a:latin typeface="HG丸ｺﾞｼｯｸM-PRO" panose="020F0600000000000000" pitchFamily="50" charset="-128"/>
                <a:ea typeface="HG丸ｺﾞｼｯｸM-PRO" panose="020F0600000000000000" pitchFamily="50" charset="-128"/>
              </a:rPr>
              <a:t>ねん</a:t>
            </a:r>
            <a:endParaRPr lang="en-US" altLang="ja-JP" sz="1200" dirty="0">
              <a:latin typeface="HG丸ｺﾞｼｯｸM-PRO" panose="020F0600000000000000" pitchFamily="50" charset="-128"/>
              <a:ea typeface="HG丸ｺﾞｼｯｸM-PRO" panose="020F0600000000000000" pitchFamily="50" charset="-128"/>
            </a:endParaRPr>
          </a:p>
        </p:txBody>
      </p:sp>
      <p:sp>
        <p:nvSpPr>
          <p:cNvPr id="23" name="テキスト ボックス 3">
            <a:extLst>
              <a:ext uri="{FF2B5EF4-FFF2-40B4-BE49-F238E27FC236}">
                <a16:creationId xmlns:a16="http://schemas.microsoft.com/office/drawing/2014/main" id="{E25EB466-16DF-47BE-BFC9-DFC1B1B8ACBB}"/>
              </a:ext>
            </a:extLst>
          </p:cNvPr>
          <p:cNvSpPr txBox="1">
            <a:spLocks noChangeArrowheads="1"/>
          </p:cNvSpPr>
          <p:nvPr/>
        </p:nvSpPr>
        <p:spPr bwMode="auto">
          <a:xfrm>
            <a:off x="1582612" y="677708"/>
            <a:ext cx="1046285" cy="276999"/>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buFontTx/>
              <a:buNone/>
            </a:pPr>
            <a:r>
              <a:rPr lang="ja-JP" altLang="en-US" sz="1200" dirty="0">
                <a:latin typeface="HG丸ｺﾞｼｯｸM-PRO" panose="020F0600000000000000" pitchFamily="50" charset="-128"/>
                <a:ea typeface="HG丸ｺﾞｼｯｸM-PRO" panose="020F0600000000000000" pitchFamily="50" charset="-128"/>
              </a:rPr>
              <a:t>がつごうう</a:t>
            </a:r>
            <a:endParaRPr lang="en-US" altLang="ja-JP" sz="1200" dirty="0">
              <a:latin typeface="HG丸ｺﾞｼｯｸM-PRO" panose="020F0600000000000000" pitchFamily="50" charset="-128"/>
              <a:ea typeface="HG丸ｺﾞｼｯｸM-PRO" panose="020F0600000000000000" pitchFamily="50" charset="-128"/>
            </a:endParaRPr>
          </a:p>
        </p:txBody>
      </p:sp>
      <p:sp>
        <p:nvSpPr>
          <p:cNvPr id="24" name="テキスト ボックス 3">
            <a:extLst>
              <a:ext uri="{FF2B5EF4-FFF2-40B4-BE49-F238E27FC236}">
                <a16:creationId xmlns:a16="http://schemas.microsoft.com/office/drawing/2014/main" id="{258A8531-25BE-49CC-A414-B55DA8E77FEB}"/>
              </a:ext>
            </a:extLst>
          </p:cNvPr>
          <p:cNvSpPr txBox="1">
            <a:spLocks noChangeArrowheads="1"/>
          </p:cNvSpPr>
          <p:nvPr/>
        </p:nvSpPr>
        <p:spPr bwMode="auto">
          <a:xfrm>
            <a:off x="2734338" y="669545"/>
            <a:ext cx="508767" cy="276999"/>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buFontTx/>
              <a:buNone/>
            </a:pPr>
            <a:r>
              <a:rPr lang="ja-JP" altLang="en-US" sz="1200" dirty="0">
                <a:latin typeface="HG丸ｺﾞｼｯｸM-PRO" panose="020F0600000000000000" pitchFamily="50" charset="-128"/>
                <a:ea typeface="HG丸ｺﾞｼｯｸM-PRO" panose="020F0600000000000000" pitchFamily="50" charset="-128"/>
              </a:rPr>
              <a:t>とき</a:t>
            </a:r>
            <a:endParaRPr lang="en-US" altLang="ja-JP" sz="1200" dirty="0">
              <a:latin typeface="HG丸ｺﾞｼｯｸM-PRO" panose="020F0600000000000000" pitchFamily="50" charset="-128"/>
              <a:ea typeface="HG丸ｺﾞｼｯｸM-PRO" panose="020F0600000000000000" pitchFamily="50" charset="-128"/>
            </a:endParaRPr>
          </a:p>
        </p:txBody>
      </p:sp>
      <p:sp>
        <p:nvSpPr>
          <p:cNvPr id="25" name="テキスト ボックス 3">
            <a:extLst>
              <a:ext uri="{FF2B5EF4-FFF2-40B4-BE49-F238E27FC236}">
                <a16:creationId xmlns:a16="http://schemas.microsoft.com/office/drawing/2014/main" id="{DCD2AA5B-CE81-4489-847C-3F72B22B7861}"/>
              </a:ext>
            </a:extLst>
          </p:cNvPr>
          <p:cNvSpPr txBox="1">
            <a:spLocks noChangeArrowheads="1"/>
          </p:cNvSpPr>
          <p:nvPr/>
        </p:nvSpPr>
        <p:spPr bwMode="auto">
          <a:xfrm>
            <a:off x="5182172" y="669545"/>
            <a:ext cx="822520" cy="276999"/>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buFontTx/>
              <a:buNone/>
            </a:pPr>
            <a:r>
              <a:rPr lang="ja-JP" altLang="en-US" sz="1200" dirty="0">
                <a:latin typeface="HG丸ｺﾞｼｯｸM-PRO" panose="020F0600000000000000" pitchFamily="50" charset="-128"/>
                <a:ea typeface="HG丸ｺﾞｼｯｸM-PRO" panose="020F0600000000000000" pitchFamily="50" charset="-128"/>
              </a:rPr>
              <a:t>かつどう</a:t>
            </a:r>
            <a:endParaRPr lang="en-US" altLang="ja-JP" sz="1200" dirty="0">
              <a:latin typeface="HG丸ｺﾞｼｯｸM-PRO" panose="020F0600000000000000" pitchFamily="50" charset="-128"/>
              <a:ea typeface="HG丸ｺﾞｼｯｸM-PRO" panose="020F0600000000000000" pitchFamily="50" charset="-128"/>
            </a:endParaRPr>
          </a:p>
        </p:txBody>
      </p:sp>
      <p:sp>
        <p:nvSpPr>
          <p:cNvPr id="26" name="テキスト ボックス 3">
            <a:extLst>
              <a:ext uri="{FF2B5EF4-FFF2-40B4-BE49-F238E27FC236}">
                <a16:creationId xmlns:a16="http://schemas.microsoft.com/office/drawing/2014/main" id="{D38879E0-E735-4AE3-A13F-FF37F80036D4}"/>
              </a:ext>
            </a:extLst>
          </p:cNvPr>
          <p:cNvSpPr txBox="1">
            <a:spLocks noChangeArrowheads="1"/>
          </p:cNvSpPr>
          <p:nvPr/>
        </p:nvSpPr>
        <p:spPr bwMode="auto">
          <a:xfrm>
            <a:off x="3278854" y="1560925"/>
            <a:ext cx="730436" cy="232706"/>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buFontTx/>
              <a:buNone/>
            </a:pPr>
            <a:r>
              <a:rPr lang="ja-JP" altLang="en-US" sz="900" dirty="0">
                <a:latin typeface="HG丸ｺﾞｼｯｸM-PRO" panose="020F0600000000000000" pitchFamily="50" charset="-128"/>
                <a:ea typeface="HG丸ｺﾞｼｯｸM-PRO" panose="020F0600000000000000" pitchFamily="50" charset="-128"/>
              </a:rPr>
              <a:t>たいふう</a:t>
            </a:r>
            <a:endParaRPr lang="en-US" altLang="ja-JP" sz="900" dirty="0">
              <a:latin typeface="HG丸ｺﾞｼｯｸM-PRO" panose="020F0600000000000000" pitchFamily="50" charset="-128"/>
              <a:ea typeface="HG丸ｺﾞｼｯｸM-PRO" panose="020F0600000000000000" pitchFamily="50" charset="-128"/>
            </a:endParaRPr>
          </a:p>
        </p:txBody>
      </p:sp>
      <p:sp>
        <p:nvSpPr>
          <p:cNvPr id="27" name="テキスト ボックス 3">
            <a:extLst>
              <a:ext uri="{FF2B5EF4-FFF2-40B4-BE49-F238E27FC236}">
                <a16:creationId xmlns:a16="http://schemas.microsoft.com/office/drawing/2014/main" id="{0CF96934-B81A-49A3-9375-BD0EC84FE662}"/>
              </a:ext>
            </a:extLst>
          </p:cNvPr>
          <p:cNvSpPr txBox="1">
            <a:spLocks noChangeArrowheads="1"/>
          </p:cNvSpPr>
          <p:nvPr/>
        </p:nvSpPr>
        <p:spPr bwMode="auto">
          <a:xfrm>
            <a:off x="3953225" y="1551809"/>
            <a:ext cx="730436" cy="232706"/>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buFontTx/>
              <a:buNone/>
            </a:pPr>
            <a:r>
              <a:rPr lang="ja-JP" altLang="en-US" sz="900" dirty="0">
                <a:latin typeface="HG丸ｺﾞｼｯｸM-PRO" panose="020F0600000000000000" pitchFamily="50" charset="-128"/>
                <a:ea typeface="HG丸ｺﾞｼｯｸM-PRO" panose="020F0600000000000000" pitchFamily="50" charset="-128"/>
              </a:rPr>
              <a:t>せっきん</a:t>
            </a:r>
            <a:endParaRPr lang="en-US" altLang="ja-JP" sz="900" dirty="0">
              <a:latin typeface="HG丸ｺﾞｼｯｸM-PRO" panose="020F0600000000000000" pitchFamily="50" charset="-128"/>
              <a:ea typeface="HG丸ｺﾞｼｯｸM-PRO" panose="020F0600000000000000" pitchFamily="50" charset="-128"/>
            </a:endParaRPr>
          </a:p>
        </p:txBody>
      </p:sp>
      <p:sp>
        <p:nvSpPr>
          <p:cNvPr id="28" name="テキスト ボックス 3">
            <a:extLst>
              <a:ext uri="{FF2B5EF4-FFF2-40B4-BE49-F238E27FC236}">
                <a16:creationId xmlns:a16="http://schemas.microsoft.com/office/drawing/2014/main" id="{4EA36B75-08B1-4AA2-A5DD-D86F71E56926}"/>
              </a:ext>
            </a:extLst>
          </p:cNvPr>
          <p:cNvSpPr txBox="1">
            <a:spLocks noChangeArrowheads="1"/>
          </p:cNvSpPr>
          <p:nvPr/>
        </p:nvSpPr>
        <p:spPr bwMode="auto">
          <a:xfrm>
            <a:off x="5736565" y="1560925"/>
            <a:ext cx="919211" cy="230832"/>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buFontTx/>
              <a:buNone/>
            </a:pPr>
            <a:r>
              <a:rPr lang="ja-JP" altLang="en-US" sz="900" dirty="0">
                <a:latin typeface="HG丸ｺﾞｼｯｸM-PRO" panose="020F0600000000000000" pitchFamily="50" charset="-128"/>
                <a:ea typeface="HG丸ｺﾞｼｯｸM-PRO" panose="020F0600000000000000" pitchFamily="50" charset="-128"/>
              </a:rPr>
              <a:t>ながらがわ</a:t>
            </a:r>
            <a:endParaRPr lang="en-US" altLang="ja-JP" sz="900" dirty="0">
              <a:latin typeface="HG丸ｺﾞｼｯｸM-PRO" panose="020F0600000000000000" pitchFamily="50" charset="-128"/>
              <a:ea typeface="HG丸ｺﾞｼｯｸM-PRO" panose="020F0600000000000000" pitchFamily="50" charset="-128"/>
            </a:endParaRPr>
          </a:p>
        </p:txBody>
      </p:sp>
      <p:sp>
        <p:nvSpPr>
          <p:cNvPr id="29" name="テキスト ボックス 3">
            <a:extLst>
              <a:ext uri="{FF2B5EF4-FFF2-40B4-BE49-F238E27FC236}">
                <a16:creationId xmlns:a16="http://schemas.microsoft.com/office/drawing/2014/main" id="{B3325EEA-07E8-43F4-B316-86D9569C3A43}"/>
              </a:ext>
            </a:extLst>
          </p:cNvPr>
          <p:cNvSpPr txBox="1">
            <a:spLocks noChangeArrowheads="1"/>
          </p:cNvSpPr>
          <p:nvPr/>
        </p:nvSpPr>
        <p:spPr bwMode="auto">
          <a:xfrm>
            <a:off x="6636217" y="1551809"/>
            <a:ext cx="657402" cy="230832"/>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buFontTx/>
              <a:buNone/>
            </a:pPr>
            <a:r>
              <a:rPr lang="ja-JP" altLang="en-US" sz="900" dirty="0">
                <a:latin typeface="HG丸ｺﾞｼｯｸM-PRO" panose="020F0600000000000000" pitchFamily="50" charset="-128"/>
                <a:ea typeface="HG丸ｺﾞｼｯｸM-PRO" panose="020F0600000000000000" pitchFamily="50" charset="-128"/>
              </a:rPr>
              <a:t>すいい</a:t>
            </a:r>
            <a:endParaRPr lang="en-US" altLang="ja-JP" sz="900" dirty="0">
              <a:latin typeface="HG丸ｺﾞｼｯｸM-PRO" panose="020F0600000000000000" pitchFamily="50" charset="-128"/>
              <a:ea typeface="HG丸ｺﾞｼｯｸM-PRO" panose="020F0600000000000000" pitchFamily="50" charset="-128"/>
            </a:endParaRPr>
          </a:p>
        </p:txBody>
      </p:sp>
      <p:sp>
        <p:nvSpPr>
          <p:cNvPr id="30" name="テキスト ボックス 3">
            <a:extLst>
              <a:ext uri="{FF2B5EF4-FFF2-40B4-BE49-F238E27FC236}">
                <a16:creationId xmlns:a16="http://schemas.microsoft.com/office/drawing/2014/main" id="{DBB09E02-D56E-4A8C-A81C-A3583E0D7A1B}"/>
              </a:ext>
            </a:extLst>
          </p:cNvPr>
          <p:cNvSpPr txBox="1">
            <a:spLocks noChangeArrowheads="1"/>
          </p:cNvSpPr>
          <p:nvPr/>
        </p:nvSpPr>
        <p:spPr bwMode="auto">
          <a:xfrm>
            <a:off x="2075192" y="1975643"/>
            <a:ext cx="919211" cy="230832"/>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buFontTx/>
              <a:buNone/>
            </a:pPr>
            <a:r>
              <a:rPr lang="ja-JP" altLang="en-US" sz="900" dirty="0">
                <a:latin typeface="HG丸ｺﾞｼｯｸM-PRO" panose="020F0600000000000000" pitchFamily="50" charset="-128"/>
                <a:ea typeface="HG丸ｺﾞｼｯｸM-PRO" panose="020F0600000000000000" pitchFamily="50" charset="-128"/>
              </a:rPr>
              <a:t>じょうしょう</a:t>
            </a:r>
            <a:endParaRPr lang="en-US" altLang="ja-JP" sz="900" dirty="0">
              <a:latin typeface="HG丸ｺﾞｼｯｸM-PRO" panose="020F0600000000000000" pitchFamily="50" charset="-128"/>
              <a:ea typeface="HG丸ｺﾞｼｯｸM-PRO" panose="020F0600000000000000" pitchFamily="50" charset="-128"/>
            </a:endParaRPr>
          </a:p>
        </p:txBody>
      </p:sp>
      <p:sp>
        <p:nvSpPr>
          <p:cNvPr id="31" name="テキスト ボックス 3">
            <a:extLst>
              <a:ext uri="{FF2B5EF4-FFF2-40B4-BE49-F238E27FC236}">
                <a16:creationId xmlns:a16="http://schemas.microsoft.com/office/drawing/2014/main" id="{3090427F-5007-443D-9AFF-8051AD4AC2B5}"/>
              </a:ext>
            </a:extLst>
          </p:cNvPr>
          <p:cNvSpPr txBox="1">
            <a:spLocks noChangeArrowheads="1"/>
          </p:cNvSpPr>
          <p:nvPr/>
        </p:nvSpPr>
        <p:spPr bwMode="auto">
          <a:xfrm>
            <a:off x="4518660" y="1974705"/>
            <a:ext cx="1315874" cy="230832"/>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dist" eaLnBrk="1" hangingPunct="1">
              <a:buFontTx/>
              <a:buNone/>
            </a:pPr>
            <a:r>
              <a:rPr lang="ja-JP" altLang="en-US" sz="900" dirty="0">
                <a:latin typeface="HG丸ｺﾞｼｯｸM-PRO" panose="020F0600000000000000" pitchFamily="50" charset="-128"/>
                <a:ea typeface="HG丸ｺﾞｼｯｸM-PRO" panose="020F0600000000000000" pitchFamily="50" charset="-128"/>
              </a:rPr>
              <a:t>きんかすいぼうだん</a:t>
            </a:r>
            <a:endParaRPr lang="en-US" altLang="ja-JP" sz="900" dirty="0">
              <a:latin typeface="HG丸ｺﾞｼｯｸM-PRO" panose="020F0600000000000000" pitchFamily="50" charset="-128"/>
              <a:ea typeface="HG丸ｺﾞｼｯｸM-PRO" panose="020F0600000000000000" pitchFamily="50" charset="-128"/>
            </a:endParaRPr>
          </a:p>
        </p:txBody>
      </p:sp>
      <p:sp>
        <p:nvSpPr>
          <p:cNvPr id="32" name="テキスト ボックス 3">
            <a:extLst>
              <a:ext uri="{FF2B5EF4-FFF2-40B4-BE49-F238E27FC236}">
                <a16:creationId xmlns:a16="http://schemas.microsoft.com/office/drawing/2014/main" id="{AD081D94-34E5-4C44-B5C0-664A0D5A6C6B}"/>
              </a:ext>
            </a:extLst>
          </p:cNvPr>
          <p:cNvSpPr txBox="1">
            <a:spLocks noChangeArrowheads="1"/>
          </p:cNvSpPr>
          <p:nvPr/>
        </p:nvSpPr>
        <p:spPr bwMode="auto">
          <a:xfrm>
            <a:off x="5877743" y="1978632"/>
            <a:ext cx="1089280" cy="230832"/>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dist" eaLnBrk="1" hangingPunct="1">
              <a:buFontTx/>
              <a:buNone/>
            </a:pPr>
            <a:r>
              <a:rPr lang="ja-JP" altLang="en-US" sz="900" dirty="0">
                <a:latin typeface="HG丸ｺﾞｼｯｸM-PRO" panose="020F0600000000000000" pitchFamily="50" charset="-128"/>
                <a:ea typeface="HG丸ｺﾞｼｯｸM-PRO" panose="020F0600000000000000" pitchFamily="50" charset="-128"/>
              </a:rPr>
              <a:t>たいきようせい</a:t>
            </a:r>
            <a:endParaRPr lang="en-US" altLang="ja-JP" sz="900" dirty="0">
              <a:latin typeface="HG丸ｺﾞｼｯｸM-PRO" panose="020F0600000000000000" pitchFamily="50" charset="-128"/>
              <a:ea typeface="HG丸ｺﾞｼｯｸM-PRO" panose="020F0600000000000000" pitchFamily="50" charset="-128"/>
            </a:endParaRPr>
          </a:p>
        </p:txBody>
      </p:sp>
      <p:sp>
        <p:nvSpPr>
          <p:cNvPr id="33" name="テキスト ボックス 3">
            <a:extLst>
              <a:ext uri="{FF2B5EF4-FFF2-40B4-BE49-F238E27FC236}">
                <a16:creationId xmlns:a16="http://schemas.microsoft.com/office/drawing/2014/main" id="{8D19723F-AF02-4876-A235-EE103445CA06}"/>
              </a:ext>
            </a:extLst>
          </p:cNvPr>
          <p:cNvSpPr txBox="1">
            <a:spLocks noChangeArrowheads="1"/>
          </p:cNvSpPr>
          <p:nvPr/>
        </p:nvSpPr>
        <p:spPr bwMode="auto">
          <a:xfrm>
            <a:off x="7009419" y="1984405"/>
            <a:ext cx="396873" cy="230832"/>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buFontTx/>
              <a:buNone/>
            </a:pPr>
            <a:r>
              <a:rPr lang="ja-JP" altLang="en-US" sz="900" dirty="0">
                <a:latin typeface="HG丸ｺﾞｼｯｸM-PRO" panose="020F0600000000000000" pitchFamily="50" charset="-128"/>
                <a:ea typeface="HG丸ｺﾞｼｯｸM-PRO" panose="020F0600000000000000" pitchFamily="50" charset="-128"/>
              </a:rPr>
              <a:t>だ</a:t>
            </a:r>
            <a:endParaRPr lang="en-US" altLang="ja-JP" sz="900" dirty="0">
              <a:latin typeface="HG丸ｺﾞｼｯｸM-PRO" panose="020F0600000000000000" pitchFamily="50" charset="-128"/>
              <a:ea typeface="HG丸ｺﾞｼｯｸM-PRO" panose="020F0600000000000000" pitchFamily="50" charset="-128"/>
            </a:endParaRPr>
          </a:p>
        </p:txBody>
      </p:sp>
      <p:sp>
        <p:nvSpPr>
          <p:cNvPr id="34" name="テキスト ボックス 3">
            <a:extLst>
              <a:ext uri="{FF2B5EF4-FFF2-40B4-BE49-F238E27FC236}">
                <a16:creationId xmlns:a16="http://schemas.microsoft.com/office/drawing/2014/main" id="{13D07748-64CC-4B04-946F-1F053D526510}"/>
              </a:ext>
            </a:extLst>
          </p:cNvPr>
          <p:cNvSpPr txBox="1">
            <a:spLocks noChangeArrowheads="1"/>
          </p:cNvSpPr>
          <p:nvPr/>
        </p:nvSpPr>
        <p:spPr bwMode="auto">
          <a:xfrm>
            <a:off x="3703975" y="2388486"/>
            <a:ext cx="1255231" cy="230832"/>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dist" eaLnBrk="1" hangingPunct="1">
              <a:buFontTx/>
              <a:buNone/>
            </a:pPr>
            <a:r>
              <a:rPr lang="ja-JP" altLang="en-US" sz="900" dirty="0">
                <a:latin typeface="HG丸ｺﾞｼｯｸM-PRO" panose="020F0600000000000000" pitchFamily="50" charset="-128"/>
                <a:ea typeface="HG丸ｺﾞｼｯｸM-PRO" panose="020F0600000000000000" pitchFamily="50" charset="-128"/>
              </a:rPr>
              <a:t>じしゅぼうさいたい</a:t>
            </a:r>
            <a:endParaRPr lang="en-US" altLang="ja-JP" sz="900" dirty="0">
              <a:latin typeface="HG丸ｺﾞｼｯｸM-PRO" panose="020F0600000000000000" pitchFamily="50" charset="-128"/>
              <a:ea typeface="HG丸ｺﾞｼｯｸM-PRO" panose="020F0600000000000000" pitchFamily="50" charset="-128"/>
            </a:endParaRPr>
          </a:p>
        </p:txBody>
      </p:sp>
      <p:sp>
        <p:nvSpPr>
          <p:cNvPr id="35" name="テキスト ボックス 3">
            <a:extLst>
              <a:ext uri="{FF2B5EF4-FFF2-40B4-BE49-F238E27FC236}">
                <a16:creationId xmlns:a16="http://schemas.microsoft.com/office/drawing/2014/main" id="{25F78A15-A18E-4FA3-8409-98566F870D04}"/>
              </a:ext>
            </a:extLst>
          </p:cNvPr>
          <p:cNvSpPr txBox="1">
            <a:spLocks noChangeArrowheads="1"/>
          </p:cNvSpPr>
          <p:nvPr/>
        </p:nvSpPr>
        <p:spPr bwMode="auto">
          <a:xfrm>
            <a:off x="5046369" y="2394725"/>
            <a:ext cx="770616" cy="230832"/>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dist" eaLnBrk="1" hangingPunct="1">
              <a:buFontTx/>
              <a:buNone/>
            </a:pPr>
            <a:r>
              <a:rPr lang="ja-JP" altLang="en-US" sz="900" dirty="0">
                <a:latin typeface="HG丸ｺﾞｼｯｸM-PRO" panose="020F0600000000000000" pitchFamily="50" charset="-128"/>
                <a:ea typeface="HG丸ｺﾞｼｯｸM-PRO" panose="020F0600000000000000" pitchFamily="50" charset="-128"/>
              </a:rPr>
              <a:t>ひなんじょ</a:t>
            </a:r>
            <a:endParaRPr lang="en-US" altLang="ja-JP" sz="900" dirty="0">
              <a:latin typeface="HG丸ｺﾞｼｯｸM-PRO" panose="020F0600000000000000" pitchFamily="50" charset="-128"/>
              <a:ea typeface="HG丸ｺﾞｼｯｸM-PRO" panose="020F0600000000000000" pitchFamily="50" charset="-128"/>
            </a:endParaRPr>
          </a:p>
        </p:txBody>
      </p:sp>
      <p:sp>
        <p:nvSpPr>
          <p:cNvPr id="36" name="テキスト ボックス 3">
            <a:extLst>
              <a:ext uri="{FF2B5EF4-FFF2-40B4-BE49-F238E27FC236}">
                <a16:creationId xmlns:a16="http://schemas.microsoft.com/office/drawing/2014/main" id="{CBB0ED59-A96F-49CF-8AEA-861459BC56D7}"/>
              </a:ext>
            </a:extLst>
          </p:cNvPr>
          <p:cNvSpPr txBox="1">
            <a:spLocks noChangeArrowheads="1"/>
          </p:cNvSpPr>
          <p:nvPr/>
        </p:nvSpPr>
        <p:spPr bwMode="auto">
          <a:xfrm>
            <a:off x="5901681" y="2401083"/>
            <a:ext cx="646886" cy="230832"/>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buFontTx/>
              <a:buNone/>
            </a:pPr>
            <a:r>
              <a:rPr lang="ja-JP" altLang="en-US" sz="900" dirty="0">
                <a:latin typeface="HG丸ｺﾞｼｯｸM-PRO" panose="020F0600000000000000" pitchFamily="50" charset="-128"/>
                <a:ea typeface="HG丸ｺﾞｼｯｸM-PRO" panose="020F0600000000000000" pitchFamily="50" charset="-128"/>
              </a:rPr>
              <a:t>かいせつ</a:t>
            </a:r>
            <a:endParaRPr lang="en-US" altLang="ja-JP" sz="900" dirty="0">
              <a:latin typeface="HG丸ｺﾞｼｯｸM-PRO" panose="020F0600000000000000" pitchFamily="50" charset="-128"/>
              <a:ea typeface="HG丸ｺﾞｼｯｸM-PRO" panose="020F0600000000000000" pitchFamily="50" charset="-128"/>
            </a:endParaRPr>
          </a:p>
        </p:txBody>
      </p:sp>
      <p:sp>
        <p:nvSpPr>
          <p:cNvPr id="37" name="テキスト ボックス 3">
            <a:extLst>
              <a:ext uri="{FF2B5EF4-FFF2-40B4-BE49-F238E27FC236}">
                <a16:creationId xmlns:a16="http://schemas.microsoft.com/office/drawing/2014/main" id="{159BE457-DC69-4F42-8393-4994F1649556}"/>
              </a:ext>
            </a:extLst>
          </p:cNvPr>
          <p:cNvSpPr txBox="1">
            <a:spLocks noChangeArrowheads="1"/>
          </p:cNvSpPr>
          <p:nvPr/>
        </p:nvSpPr>
        <p:spPr bwMode="auto">
          <a:xfrm>
            <a:off x="3285176" y="2800321"/>
            <a:ext cx="417735" cy="230832"/>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buFontTx/>
              <a:buNone/>
            </a:pPr>
            <a:r>
              <a:rPr lang="ja-JP" altLang="en-US" sz="900" dirty="0">
                <a:latin typeface="HG丸ｺﾞｼｯｸM-PRO" panose="020F0600000000000000" pitchFamily="50" charset="-128"/>
                <a:ea typeface="HG丸ｺﾞｼｯｸM-PRO" panose="020F0600000000000000" pitchFamily="50" charset="-128"/>
              </a:rPr>
              <a:t>かん</a:t>
            </a:r>
            <a:endParaRPr lang="en-US" altLang="ja-JP" sz="900" dirty="0">
              <a:latin typeface="HG丸ｺﾞｼｯｸM-PRO" panose="020F0600000000000000" pitchFamily="50" charset="-128"/>
              <a:ea typeface="HG丸ｺﾞｼｯｸM-PRO" panose="020F0600000000000000" pitchFamily="50" charset="-128"/>
            </a:endParaRPr>
          </a:p>
        </p:txBody>
      </p:sp>
      <p:sp>
        <p:nvSpPr>
          <p:cNvPr id="38" name="テキスト ボックス 3">
            <a:extLst>
              <a:ext uri="{FF2B5EF4-FFF2-40B4-BE49-F238E27FC236}">
                <a16:creationId xmlns:a16="http://schemas.microsoft.com/office/drawing/2014/main" id="{F2D0DF04-148B-4AF9-BF79-9100DEAAD72B}"/>
              </a:ext>
            </a:extLst>
          </p:cNvPr>
          <p:cNvSpPr txBox="1">
            <a:spLocks noChangeArrowheads="1"/>
          </p:cNvSpPr>
          <p:nvPr/>
        </p:nvSpPr>
        <p:spPr bwMode="auto">
          <a:xfrm>
            <a:off x="3856146" y="2800321"/>
            <a:ext cx="977628" cy="230832"/>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buFontTx/>
              <a:buNone/>
            </a:pPr>
            <a:r>
              <a:rPr lang="ja-JP" altLang="en-US" sz="900" dirty="0">
                <a:latin typeface="HG丸ｺﾞｼｯｸM-PRO" panose="020F0600000000000000" pitchFamily="50" charset="-128"/>
                <a:ea typeface="HG丸ｺﾞｼｯｸM-PRO" panose="020F0600000000000000" pitchFamily="50" charset="-128"/>
              </a:rPr>
              <a:t>じょうほう</a:t>
            </a:r>
            <a:endParaRPr lang="en-US" altLang="ja-JP" sz="900" dirty="0">
              <a:latin typeface="HG丸ｺﾞｼｯｸM-PRO" panose="020F0600000000000000" pitchFamily="50" charset="-128"/>
              <a:ea typeface="HG丸ｺﾞｼｯｸM-PRO" panose="020F0600000000000000" pitchFamily="50" charset="-128"/>
            </a:endParaRPr>
          </a:p>
        </p:txBody>
      </p:sp>
      <p:sp>
        <p:nvSpPr>
          <p:cNvPr id="39" name="テキスト ボックス 3">
            <a:extLst>
              <a:ext uri="{FF2B5EF4-FFF2-40B4-BE49-F238E27FC236}">
                <a16:creationId xmlns:a16="http://schemas.microsoft.com/office/drawing/2014/main" id="{B00B66CD-B992-4D3A-B38D-C647A0C28445}"/>
              </a:ext>
            </a:extLst>
          </p:cNvPr>
          <p:cNvSpPr txBox="1">
            <a:spLocks noChangeArrowheads="1"/>
          </p:cNvSpPr>
          <p:nvPr/>
        </p:nvSpPr>
        <p:spPr bwMode="auto">
          <a:xfrm>
            <a:off x="4539335" y="2794834"/>
            <a:ext cx="1144478" cy="230832"/>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buFontTx/>
              <a:buNone/>
            </a:pPr>
            <a:r>
              <a:rPr lang="ja-JP" altLang="en-US" sz="900" dirty="0">
                <a:latin typeface="HG丸ｺﾞｼｯｸM-PRO" panose="020F0600000000000000" pitchFamily="50" charset="-128"/>
                <a:ea typeface="HG丸ｺﾞｼｯｸM-PRO" panose="020F0600000000000000" pitchFamily="50" charset="-128"/>
              </a:rPr>
              <a:t>ひなんかんこく</a:t>
            </a:r>
            <a:endParaRPr lang="en-US" altLang="ja-JP" sz="900" dirty="0">
              <a:latin typeface="HG丸ｺﾞｼｯｸM-PRO" panose="020F0600000000000000" pitchFamily="50" charset="-128"/>
              <a:ea typeface="HG丸ｺﾞｼｯｸM-PRO" panose="020F0600000000000000" pitchFamily="50" charset="-128"/>
            </a:endParaRPr>
          </a:p>
        </p:txBody>
      </p:sp>
      <p:sp>
        <p:nvSpPr>
          <p:cNvPr id="40" name="テキスト ボックス 3">
            <a:extLst>
              <a:ext uri="{FF2B5EF4-FFF2-40B4-BE49-F238E27FC236}">
                <a16:creationId xmlns:a16="http://schemas.microsoft.com/office/drawing/2014/main" id="{C71BA51E-2E78-4BD7-AF83-7266C24F97B1}"/>
              </a:ext>
            </a:extLst>
          </p:cNvPr>
          <p:cNvSpPr txBox="1">
            <a:spLocks noChangeArrowheads="1"/>
          </p:cNvSpPr>
          <p:nvPr/>
        </p:nvSpPr>
        <p:spPr bwMode="auto">
          <a:xfrm>
            <a:off x="6244871" y="2814742"/>
            <a:ext cx="455534" cy="230832"/>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dist" eaLnBrk="1" hangingPunct="1">
              <a:buFontTx/>
              <a:buNone/>
            </a:pPr>
            <a:r>
              <a:rPr lang="ja-JP" altLang="en-US" sz="900" dirty="0">
                <a:latin typeface="HG丸ｺﾞｼｯｸM-PRO" panose="020F0600000000000000" pitchFamily="50" charset="-128"/>
                <a:ea typeface="HG丸ｺﾞｼｯｸM-PRO" panose="020F0600000000000000" pitchFamily="50" charset="-128"/>
              </a:rPr>
              <a:t>しじ</a:t>
            </a:r>
            <a:endParaRPr lang="en-US" altLang="ja-JP" sz="900" dirty="0">
              <a:latin typeface="HG丸ｺﾞｼｯｸM-PRO" panose="020F0600000000000000" pitchFamily="50" charset="-128"/>
              <a:ea typeface="HG丸ｺﾞｼｯｸM-PRO" panose="020F0600000000000000" pitchFamily="50" charset="-128"/>
            </a:endParaRPr>
          </a:p>
        </p:txBody>
      </p:sp>
      <p:sp>
        <p:nvSpPr>
          <p:cNvPr id="41" name="テキスト ボックス 3">
            <a:extLst>
              <a:ext uri="{FF2B5EF4-FFF2-40B4-BE49-F238E27FC236}">
                <a16:creationId xmlns:a16="http://schemas.microsoft.com/office/drawing/2014/main" id="{25D52E88-F10D-46AF-B790-073B1332C42A}"/>
              </a:ext>
            </a:extLst>
          </p:cNvPr>
          <p:cNvSpPr txBox="1">
            <a:spLocks noChangeArrowheads="1"/>
          </p:cNvSpPr>
          <p:nvPr/>
        </p:nvSpPr>
        <p:spPr bwMode="auto">
          <a:xfrm>
            <a:off x="7270889" y="2803626"/>
            <a:ext cx="798693" cy="230832"/>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buFontTx/>
              <a:buNone/>
            </a:pPr>
            <a:r>
              <a:rPr lang="ja-JP" altLang="en-US" sz="900" dirty="0">
                <a:latin typeface="HG丸ｺﾞｼｯｸM-PRO" panose="020F0600000000000000" pitchFamily="50" charset="-128"/>
                <a:ea typeface="HG丸ｺﾞｼｯｸM-PRO" panose="020F0600000000000000" pitchFamily="50" charset="-128"/>
              </a:rPr>
              <a:t>はっぴょう</a:t>
            </a:r>
            <a:endParaRPr lang="en-US" altLang="ja-JP" sz="900" dirty="0">
              <a:latin typeface="HG丸ｺﾞｼｯｸM-PRO" panose="020F0600000000000000" pitchFamily="50" charset="-128"/>
              <a:ea typeface="HG丸ｺﾞｼｯｸM-PRO" panose="020F0600000000000000" pitchFamily="50" charset="-128"/>
            </a:endParaRPr>
          </a:p>
        </p:txBody>
      </p:sp>
      <p:sp>
        <p:nvSpPr>
          <p:cNvPr id="42" name="テキスト ボックス 3">
            <a:extLst>
              <a:ext uri="{FF2B5EF4-FFF2-40B4-BE49-F238E27FC236}">
                <a16:creationId xmlns:a16="http://schemas.microsoft.com/office/drawing/2014/main" id="{2B1E105C-526B-406D-8A79-4A321A13BF30}"/>
              </a:ext>
            </a:extLst>
          </p:cNvPr>
          <p:cNvSpPr txBox="1">
            <a:spLocks noChangeArrowheads="1"/>
          </p:cNvSpPr>
          <p:nvPr/>
        </p:nvSpPr>
        <p:spPr bwMode="auto">
          <a:xfrm>
            <a:off x="2222989" y="3198168"/>
            <a:ext cx="541520" cy="230832"/>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dist" eaLnBrk="1" hangingPunct="1">
              <a:buFontTx/>
              <a:buNone/>
            </a:pPr>
            <a:r>
              <a:rPr lang="ja-JP" altLang="en-US" sz="900" dirty="0">
                <a:latin typeface="HG丸ｺﾞｼｯｸM-PRO" panose="020F0600000000000000" pitchFamily="50" charset="-128"/>
                <a:ea typeface="HG丸ｺﾞｼｯｸM-PRO" panose="020F0600000000000000" pitchFamily="50" charset="-128"/>
              </a:rPr>
              <a:t>しない</a:t>
            </a:r>
            <a:endParaRPr lang="en-US" altLang="ja-JP" sz="900" dirty="0">
              <a:latin typeface="HG丸ｺﾞｼｯｸM-PRO" panose="020F0600000000000000" pitchFamily="50" charset="-128"/>
              <a:ea typeface="HG丸ｺﾞｼｯｸM-PRO" panose="020F0600000000000000" pitchFamily="50" charset="-128"/>
            </a:endParaRPr>
          </a:p>
        </p:txBody>
      </p:sp>
      <p:sp>
        <p:nvSpPr>
          <p:cNvPr id="43" name="テキスト ボックス 3">
            <a:extLst>
              <a:ext uri="{FF2B5EF4-FFF2-40B4-BE49-F238E27FC236}">
                <a16:creationId xmlns:a16="http://schemas.microsoft.com/office/drawing/2014/main" id="{2C021F0A-6DF0-43B1-97C0-7184EB528DDA}"/>
              </a:ext>
            </a:extLst>
          </p:cNvPr>
          <p:cNvSpPr txBox="1">
            <a:spLocks noChangeArrowheads="1"/>
          </p:cNvSpPr>
          <p:nvPr/>
        </p:nvSpPr>
        <p:spPr bwMode="auto">
          <a:xfrm>
            <a:off x="5510063" y="3208615"/>
            <a:ext cx="770615" cy="230832"/>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buFontTx/>
              <a:buNone/>
            </a:pPr>
            <a:r>
              <a:rPr lang="ja-JP" altLang="en-US" sz="900" dirty="0">
                <a:latin typeface="HG丸ｺﾞｼｯｸM-PRO" panose="020F0600000000000000" pitchFamily="50" charset="-128"/>
                <a:ea typeface="HG丸ｺﾞｼｯｸM-PRO" panose="020F0600000000000000" pitchFamily="50" charset="-128"/>
              </a:rPr>
              <a:t>あんぜん</a:t>
            </a:r>
            <a:endParaRPr lang="en-US" altLang="ja-JP" sz="900" dirty="0">
              <a:latin typeface="HG丸ｺﾞｼｯｸM-PRO" panose="020F0600000000000000" pitchFamily="50" charset="-128"/>
              <a:ea typeface="HG丸ｺﾞｼｯｸM-PRO" panose="020F0600000000000000" pitchFamily="50" charset="-128"/>
            </a:endParaRPr>
          </a:p>
        </p:txBody>
      </p:sp>
      <p:sp>
        <p:nvSpPr>
          <p:cNvPr id="45" name="テキスト ボックス 3">
            <a:extLst>
              <a:ext uri="{FF2B5EF4-FFF2-40B4-BE49-F238E27FC236}">
                <a16:creationId xmlns:a16="http://schemas.microsoft.com/office/drawing/2014/main" id="{79CA6FDB-7C02-47B6-8873-096FD0EEAB70}"/>
              </a:ext>
            </a:extLst>
          </p:cNvPr>
          <p:cNvSpPr txBox="1">
            <a:spLocks noChangeArrowheads="1"/>
          </p:cNvSpPr>
          <p:nvPr/>
        </p:nvSpPr>
        <p:spPr bwMode="auto">
          <a:xfrm>
            <a:off x="4840814" y="3208615"/>
            <a:ext cx="594094" cy="237866"/>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dist" eaLnBrk="1" hangingPunct="1">
              <a:buFontTx/>
              <a:buNone/>
            </a:pPr>
            <a:r>
              <a:rPr lang="ja-JP" altLang="en-US" sz="900" dirty="0">
                <a:latin typeface="HG丸ｺﾞｼｯｸM-PRO" panose="020F0600000000000000" pitchFamily="50" charset="-128"/>
                <a:ea typeface="HG丸ｺﾞｼｯｸM-PRO" panose="020F0600000000000000" pitchFamily="50" charset="-128"/>
              </a:rPr>
              <a:t>しみん</a:t>
            </a:r>
            <a:endParaRPr lang="en-US" altLang="ja-JP" sz="900" dirty="0">
              <a:latin typeface="HG丸ｺﾞｼｯｸM-PRO" panose="020F0600000000000000" pitchFamily="50" charset="-128"/>
              <a:ea typeface="HG丸ｺﾞｼｯｸM-PRO" panose="020F0600000000000000" pitchFamily="50" charset="-128"/>
            </a:endParaRPr>
          </a:p>
        </p:txBody>
      </p:sp>
      <p:sp>
        <p:nvSpPr>
          <p:cNvPr id="46" name="テキスト ボックス 3">
            <a:extLst>
              <a:ext uri="{FF2B5EF4-FFF2-40B4-BE49-F238E27FC236}">
                <a16:creationId xmlns:a16="http://schemas.microsoft.com/office/drawing/2014/main" id="{E8E9129C-AFAD-49E9-8653-24746FE070C2}"/>
              </a:ext>
            </a:extLst>
          </p:cNvPr>
          <p:cNvSpPr txBox="1">
            <a:spLocks noChangeArrowheads="1"/>
          </p:cNvSpPr>
          <p:nvPr/>
        </p:nvSpPr>
        <p:spPr bwMode="auto">
          <a:xfrm>
            <a:off x="6148582" y="3208615"/>
            <a:ext cx="541520" cy="230832"/>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buFontTx/>
              <a:buNone/>
            </a:pPr>
            <a:r>
              <a:rPr lang="ja-JP" altLang="en-US" sz="900" dirty="0">
                <a:latin typeface="HG丸ｺﾞｼｯｸM-PRO" panose="020F0600000000000000" pitchFamily="50" charset="-128"/>
                <a:ea typeface="HG丸ｺﾞｼｯｸM-PRO" panose="020F0600000000000000" pitchFamily="50" charset="-128"/>
              </a:rPr>
              <a:t>まも</a:t>
            </a:r>
            <a:endParaRPr lang="en-US" altLang="ja-JP" sz="900" dirty="0">
              <a:latin typeface="HG丸ｺﾞｼｯｸM-PRO" panose="020F0600000000000000" pitchFamily="50" charset="-128"/>
              <a:ea typeface="HG丸ｺﾞｼｯｸM-PRO" panose="020F0600000000000000" pitchFamily="50" charset="-128"/>
            </a:endParaRPr>
          </a:p>
        </p:txBody>
      </p:sp>
      <p:sp>
        <p:nvSpPr>
          <p:cNvPr id="47" name="テキスト ボックス 3">
            <a:extLst>
              <a:ext uri="{FF2B5EF4-FFF2-40B4-BE49-F238E27FC236}">
                <a16:creationId xmlns:a16="http://schemas.microsoft.com/office/drawing/2014/main" id="{5F270602-2EDE-46CA-80D9-CC24B1B2E6F3}"/>
              </a:ext>
            </a:extLst>
          </p:cNvPr>
          <p:cNvSpPr txBox="1">
            <a:spLocks noChangeArrowheads="1"/>
          </p:cNvSpPr>
          <p:nvPr/>
        </p:nvSpPr>
        <p:spPr bwMode="auto">
          <a:xfrm>
            <a:off x="7910514" y="3208615"/>
            <a:ext cx="541520" cy="230832"/>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buFontTx/>
              <a:buNone/>
            </a:pPr>
            <a:r>
              <a:rPr lang="ja-JP" altLang="en-US" sz="900" dirty="0">
                <a:latin typeface="HG丸ｺﾞｼｯｸM-PRO" panose="020F0600000000000000" pitchFamily="50" charset="-128"/>
                <a:ea typeface="HG丸ｺﾞｼｯｸM-PRO" panose="020F0600000000000000" pitchFamily="50" charset="-128"/>
              </a:rPr>
              <a:t>じっ</a:t>
            </a:r>
            <a:endParaRPr lang="en-US" altLang="ja-JP" sz="900" dirty="0">
              <a:latin typeface="HG丸ｺﾞｼｯｸM-PRO" panose="020F0600000000000000" pitchFamily="50" charset="-128"/>
              <a:ea typeface="HG丸ｺﾞｼｯｸM-PRO" panose="020F0600000000000000" pitchFamily="50" charset="-128"/>
            </a:endParaRPr>
          </a:p>
        </p:txBody>
      </p:sp>
      <p:sp>
        <p:nvSpPr>
          <p:cNvPr id="48" name="テキスト ボックス 3">
            <a:extLst>
              <a:ext uri="{FF2B5EF4-FFF2-40B4-BE49-F238E27FC236}">
                <a16:creationId xmlns:a16="http://schemas.microsoft.com/office/drawing/2014/main" id="{833A44FD-AF6F-4E18-9144-DEADCA317E04}"/>
              </a:ext>
            </a:extLst>
          </p:cNvPr>
          <p:cNvSpPr txBox="1">
            <a:spLocks noChangeArrowheads="1"/>
          </p:cNvSpPr>
          <p:nvPr/>
        </p:nvSpPr>
        <p:spPr bwMode="auto">
          <a:xfrm>
            <a:off x="2223413" y="3618188"/>
            <a:ext cx="541520" cy="230832"/>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buFontTx/>
              <a:buNone/>
            </a:pPr>
            <a:r>
              <a:rPr lang="ja-JP" altLang="en-US" sz="900" dirty="0">
                <a:latin typeface="HG丸ｺﾞｼｯｸM-PRO" panose="020F0600000000000000" pitchFamily="50" charset="-128"/>
                <a:ea typeface="HG丸ｺﾞｼｯｸM-PRO" panose="020F0600000000000000" pitchFamily="50" charset="-128"/>
              </a:rPr>
              <a:t>し</a:t>
            </a:r>
            <a:endParaRPr lang="en-US" altLang="ja-JP" sz="900" dirty="0">
              <a:latin typeface="HG丸ｺﾞｼｯｸM-PRO" panose="020F0600000000000000" pitchFamily="50" charset="-128"/>
              <a:ea typeface="HG丸ｺﾞｼｯｸM-PRO" panose="020F0600000000000000" pitchFamily="50" charset="-128"/>
            </a:endParaRPr>
          </a:p>
        </p:txBody>
      </p:sp>
      <p:sp>
        <p:nvSpPr>
          <p:cNvPr id="49" name="テキスト ボックス 3">
            <a:extLst>
              <a:ext uri="{FF2B5EF4-FFF2-40B4-BE49-F238E27FC236}">
                <a16:creationId xmlns:a16="http://schemas.microsoft.com/office/drawing/2014/main" id="{808DD28F-0884-44C1-AEE3-29130A1F6DCB}"/>
              </a:ext>
            </a:extLst>
          </p:cNvPr>
          <p:cNvSpPr txBox="1">
            <a:spLocks noChangeArrowheads="1"/>
          </p:cNvSpPr>
          <p:nvPr/>
        </p:nvSpPr>
        <p:spPr bwMode="auto">
          <a:xfrm>
            <a:off x="3768296" y="4007850"/>
            <a:ext cx="1078378" cy="230832"/>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dist" eaLnBrk="1" hangingPunct="1">
              <a:buFontTx/>
              <a:buNone/>
            </a:pPr>
            <a:r>
              <a:rPr lang="ja-JP" altLang="en-US" sz="900" dirty="0">
                <a:latin typeface="HG丸ｺﾞｼｯｸM-PRO" panose="020F0600000000000000" pitchFamily="50" charset="-128"/>
                <a:ea typeface="HG丸ｺﾞｼｯｸM-PRO" panose="020F0600000000000000" pitchFamily="50" charset="-128"/>
              </a:rPr>
              <a:t>ぼうさいむせん</a:t>
            </a:r>
            <a:endParaRPr lang="en-US" altLang="ja-JP" sz="900" dirty="0">
              <a:latin typeface="HG丸ｺﾞｼｯｸM-PRO" panose="020F0600000000000000" pitchFamily="50" charset="-128"/>
              <a:ea typeface="HG丸ｺﾞｼｯｸM-PRO" panose="020F0600000000000000" pitchFamily="50" charset="-128"/>
            </a:endParaRPr>
          </a:p>
        </p:txBody>
      </p:sp>
      <p:sp>
        <p:nvSpPr>
          <p:cNvPr id="50" name="テキスト ボックス 3">
            <a:extLst>
              <a:ext uri="{FF2B5EF4-FFF2-40B4-BE49-F238E27FC236}">
                <a16:creationId xmlns:a16="http://schemas.microsoft.com/office/drawing/2014/main" id="{A0734D3E-36E5-4E0B-A9FF-F237B3F518C2}"/>
              </a:ext>
            </a:extLst>
          </p:cNvPr>
          <p:cNvSpPr txBox="1">
            <a:spLocks noChangeArrowheads="1"/>
          </p:cNvSpPr>
          <p:nvPr/>
        </p:nvSpPr>
        <p:spPr bwMode="auto">
          <a:xfrm>
            <a:off x="4882030" y="4013337"/>
            <a:ext cx="1078378" cy="230832"/>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buFontTx/>
              <a:buNone/>
            </a:pPr>
            <a:r>
              <a:rPr lang="ja-JP" altLang="en-US" sz="900" dirty="0">
                <a:latin typeface="HG丸ｺﾞｼｯｸM-PRO" panose="020F0600000000000000" pitchFamily="50" charset="-128"/>
                <a:ea typeface="HG丸ｺﾞｼｯｸM-PRO" panose="020F0600000000000000" pitchFamily="50" charset="-128"/>
              </a:rPr>
              <a:t>こうほうしゃ</a:t>
            </a:r>
            <a:endParaRPr lang="en-US" altLang="ja-JP" sz="900" dirty="0">
              <a:latin typeface="HG丸ｺﾞｼｯｸM-PRO" panose="020F0600000000000000" pitchFamily="50" charset="-128"/>
              <a:ea typeface="HG丸ｺﾞｼｯｸM-PRO" panose="020F0600000000000000" pitchFamily="50" charset="-128"/>
            </a:endParaRPr>
          </a:p>
        </p:txBody>
      </p:sp>
      <p:sp>
        <p:nvSpPr>
          <p:cNvPr id="51" name="テキスト ボックス 3">
            <a:extLst>
              <a:ext uri="{FF2B5EF4-FFF2-40B4-BE49-F238E27FC236}">
                <a16:creationId xmlns:a16="http://schemas.microsoft.com/office/drawing/2014/main" id="{8D1FA73C-3840-4D1A-8214-3ED2BBC42F59}"/>
              </a:ext>
            </a:extLst>
          </p:cNvPr>
          <p:cNvSpPr txBox="1">
            <a:spLocks noChangeArrowheads="1"/>
          </p:cNvSpPr>
          <p:nvPr/>
        </p:nvSpPr>
        <p:spPr bwMode="auto">
          <a:xfrm>
            <a:off x="2242243" y="4434123"/>
            <a:ext cx="386654" cy="230832"/>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buFontTx/>
              <a:buNone/>
            </a:pPr>
            <a:r>
              <a:rPr lang="ja-JP" altLang="en-US" sz="900" dirty="0">
                <a:latin typeface="HG丸ｺﾞｼｯｸM-PRO" panose="020F0600000000000000" pitchFamily="50" charset="-128"/>
                <a:ea typeface="HG丸ｺﾞｼｯｸM-PRO" panose="020F0600000000000000" pitchFamily="50" charset="-128"/>
              </a:rPr>
              <a:t>よ</a:t>
            </a:r>
            <a:endParaRPr lang="en-US" altLang="ja-JP" sz="900" dirty="0">
              <a:latin typeface="HG丸ｺﾞｼｯｸM-PRO" panose="020F0600000000000000" pitchFamily="50" charset="-128"/>
              <a:ea typeface="HG丸ｺﾞｼｯｸM-PRO" panose="020F0600000000000000" pitchFamily="50" charset="-128"/>
            </a:endParaRPr>
          </a:p>
        </p:txBody>
      </p:sp>
      <p:sp>
        <p:nvSpPr>
          <p:cNvPr id="52" name="テキスト ボックス 3">
            <a:extLst>
              <a:ext uri="{FF2B5EF4-FFF2-40B4-BE49-F238E27FC236}">
                <a16:creationId xmlns:a16="http://schemas.microsoft.com/office/drawing/2014/main" id="{9DE2C3B1-1D84-4982-8F8E-FF6341F08237}"/>
              </a:ext>
            </a:extLst>
          </p:cNvPr>
          <p:cNvSpPr txBox="1">
            <a:spLocks noChangeArrowheads="1"/>
          </p:cNvSpPr>
          <p:nvPr/>
        </p:nvSpPr>
        <p:spPr bwMode="auto">
          <a:xfrm>
            <a:off x="4007071" y="4434123"/>
            <a:ext cx="707912" cy="230832"/>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buFontTx/>
              <a:buNone/>
            </a:pPr>
            <a:r>
              <a:rPr lang="ja-JP" altLang="en-US" sz="900" dirty="0">
                <a:latin typeface="HG丸ｺﾞｼｯｸM-PRO" panose="020F0600000000000000" pitchFamily="50" charset="-128"/>
                <a:ea typeface="HG丸ｺﾞｼｯｸM-PRO" panose="020F0600000000000000" pitchFamily="50" charset="-128"/>
              </a:rPr>
              <a:t>みな</a:t>
            </a:r>
            <a:endParaRPr lang="en-US" altLang="ja-JP" sz="900" dirty="0">
              <a:latin typeface="HG丸ｺﾞｼｯｸM-PRO" panose="020F0600000000000000" pitchFamily="50" charset="-128"/>
              <a:ea typeface="HG丸ｺﾞｼｯｸM-PRO" panose="020F0600000000000000" pitchFamily="50" charset="-128"/>
            </a:endParaRPr>
          </a:p>
        </p:txBody>
      </p:sp>
      <p:sp>
        <p:nvSpPr>
          <p:cNvPr id="53" name="テキスト ボックス 3">
            <a:extLst>
              <a:ext uri="{FF2B5EF4-FFF2-40B4-BE49-F238E27FC236}">
                <a16:creationId xmlns:a16="http://schemas.microsoft.com/office/drawing/2014/main" id="{14D2C625-5F8A-4751-8054-4C324EEF4CA0}"/>
              </a:ext>
            </a:extLst>
          </p:cNvPr>
          <p:cNvSpPr txBox="1">
            <a:spLocks noChangeArrowheads="1"/>
          </p:cNvSpPr>
          <p:nvPr/>
        </p:nvSpPr>
        <p:spPr bwMode="auto">
          <a:xfrm>
            <a:off x="4816058" y="4433357"/>
            <a:ext cx="707912" cy="230832"/>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buFontTx/>
              <a:buNone/>
            </a:pPr>
            <a:r>
              <a:rPr lang="ja-JP" altLang="en-US" sz="900" dirty="0">
                <a:latin typeface="HG丸ｺﾞｼｯｸM-PRO" panose="020F0600000000000000" pitchFamily="50" charset="-128"/>
                <a:ea typeface="HG丸ｺﾞｼｯｸM-PRO" panose="020F0600000000000000" pitchFamily="50" charset="-128"/>
              </a:rPr>
              <a:t>はや</a:t>
            </a:r>
            <a:endParaRPr lang="en-US" altLang="ja-JP" sz="900" dirty="0">
              <a:latin typeface="HG丸ｺﾞｼｯｸM-PRO" panose="020F0600000000000000" pitchFamily="50" charset="-128"/>
              <a:ea typeface="HG丸ｺﾞｼｯｸM-PRO" panose="020F0600000000000000" pitchFamily="50" charset="-128"/>
            </a:endParaRPr>
          </a:p>
        </p:txBody>
      </p:sp>
      <p:sp>
        <p:nvSpPr>
          <p:cNvPr id="54" name="テキスト ボックス 3">
            <a:extLst>
              <a:ext uri="{FF2B5EF4-FFF2-40B4-BE49-F238E27FC236}">
                <a16:creationId xmlns:a16="http://schemas.microsoft.com/office/drawing/2014/main" id="{6B9123F4-E791-4AB7-A3EA-AF39AEE47D5E}"/>
              </a:ext>
            </a:extLst>
          </p:cNvPr>
          <p:cNvSpPr txBox="1">
            <a:spLocks noChangeArrowheads="1"/>
          </p:cNvSpPr>
          <p:nvPr/>
        </p:nvSpPr>
        <p:spPr bwMode="auto">
          <a:xfrm>
            <a:off x="6110231" y="4418922"/>
            <a:ext cx="707912" cy="230832"/>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buFontTx/>
              <a:buNone/>
            </a:pPr>
            <a:r>
              <a:rPr lang="ja-JP" altLang="en-US" sz="900" dirty="0">
                <a:latin typeface="HG丸ｺﾞｼｯｸM-PRO" panose="020F0600000000000000" pitchFamily="50" charset="-128"/>
                <a:ea typeface="HG丸ｺﾞｼｯｸM-PRO" panose="020F0600000000000000" pitchFamily="50" charset="-128"/>
              </a:rPr>
              <a:t>こころ</a:t>
            </a:r>
            <a:endParaRPr lang="en-US" altLang="ja-JP" sz="900" dirty="0">
              <a:latin typeface="HG丸ｺﾞｼｯｸM-PRO" panose="020F0600000000000000" pitchFamily="50" charset="-128"/>
              <a:ea typeface="HG丸ｺﾞｼｯｸM-PRO" panose="020F0600000000000000" pitchFamily="50" charset="-128"/>
            </a:endParaRPr>
          </a:p>
        </p:txBody>
      </p:sp>
      <p:sp>
        <p:nvSpPr>
          <p:cNvPr id="57" name="テキスト ボックス 3">
            <a:extLst>
              <a:ext uri="{FF2B5EF4-FFF2-40B4-BE49-F238E27FC236}">
                <a16:creationId xmlns:a16="http://schemas.microsoft.com/office/drawing/2014/main" id="{B0C72E4B-8BD4-4AA6-B0C2-4A2E223E46DB}"/>
              </a:ext>
            </a:extLst>
          </p:cNvPr>
          <p:cNvSpPr txBox="1">
            <a:spLocks noChangeArrowheads="1"/>
          </p:cNvSpPr>
          <p:nvPr/>
        </p:nvSpPr>
        <p:spPr bwMode="auto">
          <a:xfrm>
            <a:off x="304800" y="3417463"/>
            <a:ext cx="1564953" cy="276999"/>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buFontTx/>
              <a:buNone/>
            </a:pPr>
            <a:r>
              <a:rPr lang="ja-JP" altLang="en-US" sz="1200" dirty="0">
                <a:latin typeface="HG丸ｺﾞｼｯｸM-PRO" panose="020F0600000000000000" pitchFamily="50" charset="-128"/>
                <a:ea typeface="HG丸ｺﾞｼｯｸM-PRO" panose="020F0600000000000000" pitchFamily="50" charset="-128"/>
              </a:rPr>
              <a:t>岐阜市役所の人</a:t>
            </a:r>
            <a:endParaRPr lang="en-US" altLang="ja-JP" sz="1200" dirty="0">
              <a:latin typeface="HG丸ｺﾞｼｯｸM-PRO" panose="020F0600000000000000" pitchFamily="50" charset="-128"/>
              <a:ea typeface="HG丸ｺﾞｼｯｸM-PRO" panose="020F0600000000000000" pitchFamily="50" charset="-128"/>
            </a:endParaRPr>
          </a:p>
        </p:txBody>
      </p:sp>
      <p:sp>
        <p:nvSpPr>
          <p:cNvPr id="58" name="テキスト ボックス 3">
            <a:extLst>
              <a:ext uri="{FF2B5EF4-FFF2-40B4-BE49-F238E27FC236}">
                <a16:creationId xmlns:a16="http://schemas.microsoft.com/office/drawing/2014/main" id="{C3CF999B-88D0-4C53-A592-9577584F2A0A}"/>
              </a:ext>
            </a:extLst>
          </p:cNvPr>
          <p:cNvSpPr txBox="1">
            <a:spLocks noChangeArrowheads="1"/>
          </p:cNvSpPr>
          <p:nvPr/>
        </p:nvSpPr>
        <p:spPr bwMode="auto">
          <a:xfrm>
            <a:off x="1381088" y="3325130"/>
            <a:ext cx="420167" cy="184666"/>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buFontTx/>
              <a:buNone/>
            </a:pPr>
            <a:r>
              <a:rPr lang="ja-JP" altLang="en-US" sz="600" dirty="0">
                <a:latin typeface="HG丸ｺﾞｼｯｸM-PRO" panose="020F0600000000000000" pitchFamily="50" charset="-128"/>
                <a:ea typeface="HG丸ｺﾞｼｯｸM-PRO" panose="020F0600000000000000" pitchFamily="50" charset="-128"/>
              </a:rPr>
              <a:t>ひと</a:t>
            </a:r>
            <a:endParaRPr lang="en-US" altLang="ja-JP" sz="600" dirty="0">
              <a:latin typeface="HG丸ｺﾞｼｯｸM-PRO" panose="020F0600000000000000" pitchFamily="50" charset="-128"/>
              <a:ea typeface="HG丸ｺﾞｼｯｸM-PRO" panose="020F0600000000000000" pitchFamily="50" charset="-128"/>
            </a:endParaRPr>
          </a:p>
        </p:txBody>
      </p:sp>
      <p:sp>
        <p:nvSpPr>
          <p:cNvPr id="55" name="テキスト ボックス 3">
            <a:extLst>
              <a:ext uri="{FF2B5EF4-FFF2-40B4-BE49-F238E27FC236}">
                <a16:creationId xmlns:a16="http://schemas.microsoft.com/office/drawing/2014/main" id="{67DE1D1C-C635-4207-9BA7-30367D70C2A3}"/>
              </a:ext>
            </a:extLst>
          </p:cNvPr>
          <p:cNvSpPr txBox="1">
            <a:spLocks noChangeArrowheads="1"/>
          </p:cNvSpPr>
          <p:nvPr/>
        </p:nvSpPr>
        <p:spPr bwMode="auto">
          <a:xfrm>
            <a:off x="5144642" y="50511"/>
            <a:ext cx="1036263" cy="292388"/>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dist" eaLnBrk="1" hangingPunct="1">
              <a:buFontTx/>
              <a:buNone/>
            </a:pPr>
            <a:r>
              <a:rPr lang="ja-JP" altLang="en-US" sz="1300" dirty="0">
                <a:solidFill>
                  <a:schemeClr val="bg1"/>
                </a:solidFill>
                <a:latin typeface="HG丸ｺﾞｼｯｸM-PRO" panose="020F0600000000000000" pitchFamily="50" charset="-128"/>
                <a:ea typeface="HG丸ｺﾞｼｯｸM-PRO" panose="020F0600000000000000" pitchFamily="50" charset="-128"/>
              </a:rPr>
              <a:t>ぎふし</a:t>
            </a:r>
            <a:endParaRPr lang="en-US" altLang="ja-JP" sz="1300" dirty="0">
              <a:solidFill>
                <a:schemeClr val="bg1"/>
              </a:solidFill>
              <a:latin typeface="HG丸ｺﾞｼｯｸM-PRO" panose="020F0600000000000000" pitchFamily="50" charset="-128"/>
              <a:ea typeface="HG丸ｺﾞｼｯｸM-PRO" panose="020F0600000000000000" pitchFamily="50" charset="-128"/>
            </a:endParaRPr>
          </a:p>
        </p:txBody>
      </p:sp>
    </p:spTree>
    <p:extLst>
      <p:ext uri="{BB962C8B-B14F-4D97-AF65-F5344CB8AC3E}">
        <p14:creationId xmlns:p14="http://schemas.microsoft.com/office/powerpoint/2010/main" val="28371004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オブジェクト 9"/>
          <p:cNvGraphicFramePr>
            <a:graphicFrameLocks noChangeAspect="1"/>
          </p:cNvGraphicFramePr>
          <p:nvPr/>
        </p:nvGraphicFramePr>
        <p:xfrm>
          <a:off x="247650" y="762000"/>
          <a:ext cx="8278813" cy="554038"/>
        </p:xfrm>
        <a:graphic>
          <a:graphicData uri="http://schemas.openxmlformats.org/presentationml/2006/ole">
            <mc:AlternateContent xmlns:mc="http://schemas.openxmlformats.org/markup-compatibility/2006">
              <mc:Choice xmlns:v="urn:schemas-microsoft-com:vml" Requires="v">
                <p:oleObj spid="_x0000_s3112" name="文書" r:id="rId3" imgW="8278073" imgH="555550" progId="Word.Document.12">
                  <p:embed/>
                </p:oleObj>
              </mc:Choice>
              <mc:Fallback>
                <p:oleObj name="文書" r:id="rId3" imgW="8278073" imgH="555550" progId="Word.Document.12">
                  <p:embed/>
                  <p:pic>
                    <p:nvPicPr>
                      <p:cNvPr id="0" name=""/>
                      <p:cNvPicPr/>
                      <p:nvPr/>
                    </p:nvPicPr>
                    <p:blipFill>
                      <a:blip r:embed="rId4"/>
                      <a:stretch>
                        <a:fillRect/>
                      </a:stretch>
                    </p:blipFill>
                    <p:spPr>
                      <a:xfrm>
                        <a:off x="247650" y="762000"/>
                        <a:ext cx="8278813" cy="554038"/>
                      </a:xfrm>
                      <a:prstGeom prst="rect">
                        <a:avLst/>
                      </a:prstGeom>
                    </p:spPr>
                  </p:pic>
                </p:oleObj>
              </mc:Fallback>
            </mc:AlternateContent>
          </a:graphicData>
        </a:graphic>
      </p:graphicFrame>
      <p:sp>
        <p:nvSpPr>
          <p:cNvPr id="4" name="正方形/長方形 3"/>
          <p:cNvSpPr/>
          <p:nvPr/>
        </p:nvSpPr>
        <p:spPr>
          <a:xfrm>
            <a:off x="0" y="0"/>
            <a:ext cx="9144000" cy="685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ja-JP" altLang="en-US" sz="1350"/>
          </a:p>
        </p:txBody>
      </p:sp>
      <p:pic>
        <p:nvPicPr>
          <p:cNvPr id="11" name="Picture 2" descr="I:\02_水防ライン共通\水防演習関係\★H30水防演習関係\41_実施後\写真\0527水防訓練写真\県　堀部\IMG_193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561" y="4214194"/>
            <a:ext cx="3312550" cy="248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テキスト ボックス 3"/>
          <p:cNvSpPr txBox="1">
            <a:spLocks noChangeArrowheads="1"/>
          </p:cNvSpPr>
          <p:nvPr/>
        </p:nvSpPr>
        <p:spPr bwMode="auto">
          <a:xfrm>
            <a:off x="5396192" y="6390417"/>
            <a:ext cx="31892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1400" b="1" dirty="0">
                <a:solidFill>
                  <a:schemeClr val="bg1"/>
                </a:solidFill>
                <a:latin typeface="HG丸ｺﾞｼｯｸM-PRO" panose="020F0600000000000000" pitchFamily="50" charset="-128"/>
                <a:ea typeface="HG丸ｺﾞｼｯｸM-PRO" panose="020F0600000000000000" pitchFamily="50" charset="-128"/>
              </a:rPr>
              <a:t>土の</a:t>
            </a:r>
            <a:r>
              <a:rPr lang="ja-JP" altLang="en-US" sz="1400" b="1" dirty="0" err="1">
                <a:solidFill>
                  <a:schemeClr val="bg1"/>
                </a:solidFill>
                <a:latin typeface="HG丸ｺﾞｼｯｸM-PRO" panose="020F0600000000000000" pitchFamily="50" charset="-128"/>
                <a:ea typeface="HG丸ｺﾞｼｯｸM-PRO" panose="020F0600000000000000" pitchFamily="50" charset="-128"/>
              </a:rPr>
              <a:t>う</a:t>
            </a:r>
            <a:endParaRPr lang="en-US" altLang="ja-JP" sz="1400" b="1" dirty="0">
              <a:solidFill>
                <a:schemeClr val="bg1"/>
              </a:solidFill>
              <a:latin typeface="HG丸ｺﾞｼｯｸM-PRO" panose="020F0600000000000000" pitchFamily="50" charset="-128"/>
              <a:ea typeface="HG丸ｺﾞｼｯｸM-PRO" panose="020F0600000000000000" pitchFamily="50" charset="-128"/>
            </a:endParaRPr>
          </a:p>
        </p:txBody>
      </p:sp>
      <p:pic>
        <p:nvPicPr>
          <p:cNvPr id="2" name="図 1"/>
          <p:cNvPicPr>
            <a:picLocks noChangeAspect="1"/>
          </p:cNvPicPr>
          <p:nvPr/>
        </p:nvPicPr>
        <p:blipFill rotWithShape="1">
          <a:blip r:embed="rId6" cstate="print">
            <a:extLst>
              <a:ext uri="{28A0092B-C50C-407E-A947-70E740481C1C}">
                <a14:useLocalDpi xmlns:a14="http://schemas.microsoft.com/office/drawing/2010/main" val="0"/>
              </a:ext>
            </a:extLst>
          </a:blip>
          <a:srcRect l="10556" t="8626" r="9329" b="11260"/>
          <a:stretch/>
        </p:blipFill>
        <p:spPr>
          <a:xfrm>
            <a:off x="283564" y="1867003"/>
            <a:ext cx="4819455" cy="3614591"/>
          </a:xfrm>
          <a:prstGeom prst="rect">
            <a:avLst/>
          </a:prstGeom>
        </p:spPr>
      </p:pic>
      <p:pic>
        <p:nvPicPr>
          <p:cNvPr id="3" name="図 2"/>
          <p:cNvPicPr>
            <a:picLocks noChangeAspect="1"/>
          </p:cNvPicPr>
          <p:nvPr/>
        </p:nvPicPr>
        <p:blipFill rotWithShape="1">
          <a:blip r:embed="rId7" cstate="print">
            <a:extLst>
              <a:ext uri="{28A0092B-C50C-407E-A947-70E740481C1C}">
                <a14:useLocalDpi xmlns:a14="http://schemas.microsoft.com/office/drawing/2010/main" val="0"/>
              </a:ext>
            </a:extLst>
          </a:blip>
          <a:srcRect l="3002" t="3126" r="2612" b="2488"/>
          <a:stretch/>
        </p:blipFill>
        <p:spPr>
          <a:xfrm>
            <a:off x="5273479" y="1466566"/>
            <a:ext cx="3312000" cy="2484000"/>
          </a:xfrm>
          <a:prstGeom prst="rect">
            <a:avLst/>
          </a:prstGeom>
        </p:spPr>
      </p:pic>
      <p:sp>
        <p:nvSpPr>
          <p:cNvPr id="12" name="テキスト ボックス 3"/>
          <p:cNvSpPr txBox="1">
            <a:spLocks noChangeArrowheads="1"/>
          </p:cNvSpPr>
          <p:nvPr/>
        </p:nvSpPr>
        <p:spPr bwMode="auto">
          <a:xfrm>
            <a:off x="283564" y="5148417"/>
            <a:ext cx="31892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1400" b="1" dirty="0">
                <a:solidFill>
                  <a:schemeClr val="bg1"/>
                </a:solidFill>
                <a:latin typeface="HG丸ｺﾞｼｯｸM-PRO" panose="020F0600000000000000" pitchFamily="50" charset="-128"/>
                <a:ea typeface="HG丸ｺﾞｼｯｸM-PRO" panose="020F0600000000000000" pitchFamily="50" charset="-128"/>
              </a:rPr>
              <a:t>水防倉庫のようす</a:t>
            </a:r>
            <a:endParaRPr lang="en-US" altLang="ja-JP" sz="1400" b="1" dirty="0">
              <a:solidFill>
                <a:schemeClr val="bg1"/>
              </a:solidFill>
              <a:latin typeface="HG丸ｺﾞｼｯｸM-PRO" panose="020F0600000000000000" pitchFamily="50" charset="-128"/>
              <a:ea typeface="HG丸ｺﾞｼｯｸM-PRO" panose="020F0600000000000000" pitchFamily="50" charset="-128"/>
            </a:endParaRPr>
          </a:p>
        </p:txBody>
      </p:sp>
      <p:sp>
        <p:nvSpPr>
          <p:cNvPr id="13" name="テキスト ボックス 3"/>
          <p:cNvSpPr txBox="1">
            <a:spLocks noChangeArrowheads="1"/>
          </p:cNvSpPr>
          <p:nvPr/>
        </p:nvSpPr>
        <p:spPr bwMode="auto">
          <a:xfrm>
            <a:off x="5273479" y="1536863"/>
            <a:ext cx="3312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algn="r" eaLnBrk="1" hangingPunct="1">
              <a:lnSpc>
                <a:spcPct val="100000"/>
              </a:lnSpc>
              <a:spcBef>
                <a:spcPct val="0"/>
              </a:spcBef>
              <a:buFontTx/>
              <a:buNone/>
            </a:pPr>
            <a:r>
              <a:rPr lang="ja-JP" altLang="en-US" sz="1400" b="1" dirty="0">
                <a:solidFill>
                  <a:schemeClr val="bg1"/>
                </a:solidFill>
                <a:latin typeface="HG丸ｺﾞｼｯｸM-PRO" panose="020F0600000000000000" pitchFamily="50" charset="-128"/>
                <a:ea typeface="HG丸ｺﾞｼｯｸM-PRO" panose="020F0600000000000000" pitchFamily="50" charset="-128"/>
              </a:rPr>
              <a:t>水防倉庫の中のようす</a:t>
            </a:r>
            <a:endParaRPr lang="en-US" altLang="ja-JP" sz="1400" b="1" dirty="0">
              <a:solidFill>
                <a:schemeClr val="bg1"/>
              </a:solidFill>
              <a:latin typeface="HG丸ｺﾞｼｯｸM-PRO" panose="020F0600000000000000" pitchFamily="50" charset="-128"/>
              <a:ea typeface="HG丸ｺﾞｼｯｸM-PRO" panose="020F0600000000000000" pitchFamily="50" charset="-128"/>
            </a:endParaRPr>
          </a:p>
        </p:txBody>
      </p:sp>
      <p:graphicFrame>
        <p:nvGraphicFramePr>
          <p:cNvPr id="9" name="オブジェクト 8"/>
          <p:cNvGraphicFramePr>
            <a:graphicFrameLocks noChangeAspect="1"/>
          </p:cNvGraphicFramePr>
          <p:nvPr/>
        </p:nvGraphicFramePr>
        <p:xfrm>
          <a:off x="2315369" y="-22277"/>
          <a:ext cx="4513262" cy="687388"/>
        </p:xfrm>
        <a:graphic>
          <a:graphicData uri="http://schemas.openxmlformats.org/presentationml/2006/ole">
            <mc:AlternateContent xmlns:mc="http://schemas.openxmlformats.org/markup-compatibility/2006">
              <mc:Choice xmlns:v="urn:schemas-microsoft-com:vml" Requires="v">
                <p:oleObj spid="_x0000_s3113" name="文書" r:id="rId8" imgW="4513889" imgH="687669" progId="Word.Document.12">
                  <p:embed/>
                </p:oleObj>
              </mc:Choice>
              <mc:Fallback>
                <p:oleObj name="文書" r:id="rId8" imgW="4513889" imgH="687669" progId="Word.Document.12">
                  <p:embed/>
                  <p:pic>
                    <p:nvPicPr>
                      <p:cNvPr id="0" name=""/>
                      <p:cNvPicPr/>
                      <p:nvPr/>
                    </p:nvPicPr>
                    <p:blipFill>
                      <a:blip r:embed="rId9"/>
                      <a:stretch>
                        <a:fillRect/>
                      </a:stretch>
                    </p:blipFill>
                    <p:spPr>
                      <a:xfrm>
                        <a:off x="2315369" y="-22277"/>
                        <a:ext cx="4513262" cy="687388"/>
                      </a:xfrm>
                      <a:prstGeom prst="rect">
                        <a:avLst/>
                      </a:prstGeom>
                    </p:spPr>
                  </p:pic>
                </p:oleObj>
              </mc:Fallback>
            </mc:AlternateContent>
          </a:graphicData>
        </a:graphic>
      </p:graphicFrame>
      <p:sp>
        <p:nvSpPr>
          <p:cNvPr id="14" name="テキスト ボックス 13"/>
          <p:cNvSpPr txBox="1"/>
          <p:nvPr/>
        </p:nvSpPr>
        <p:spPr>
          <a:xfrm>
            <a:off x="7654502" y="88984"/>
            <a:ext cx="1308113" cy="507831"/>
          </a:xfrm>
          <a:prstGeom prst="rect">
            <a:avLst/>
          </a:prstGeom>
          <a:noFill/>
          <a:ln>
            <a:solidFill>
              <a:schemeClr val="bg1"/>
            </a:solidFill>
          </a:ln>
        </p:spPr>
        <p:txBody>
          <a:bodyPr wrap="square" rtlCol="0">
            <a:spAutoFit/>
          </a:bodyPr>
          <a:lstStyle/>
          <a:p>
            <a:pPr algn="ctr"/>
            <a:r>
              <a:rPr lang="ja-JP" altLang="en-US" sz="2700" dirty="0">
                <a:solidFill>
                  <a:schemeClr val="bg1"/>
                </a:solidFill>
              </a:rPr>
              <a:t>資料３</a:t>
            </a:r>
            <a:endParaRPr lang="ja-JP" altLang="en-US" sz="2700" dirty="0">
              <a:solidFill>
                <a:schemeClr val="bg1"/>
              </a:solidFill>
              <a:latin typeface="+mj-ea"/>
              <a:ea typeface="+mj-ea"/>
            </a:endParaRPr>
          </a:p>
        </p:txBody>
      </p:sp>
      <p:sp>
        <p:nvSpPr>
          <p:cNvPr id="16" name="テキスト ボックス 3">
            <a:extLst>
              <a:ext uri="{FF2B5EF4-FFF2-40B4-BE49-F238E27FC236}">
                <a16:creationId xmlns:a16="http://schemas.microsoft.com/office/drawing/2014/main" id="{557C361E-31D0-47BA-89CD-E9C7BD4D0F1D}"/>
              </a:ext>
            </a:extLst>
          </p:cNvPr>
          <p:cNvSpPr txBox="1">
            <a:spLocks noChangeArrowheads="1"/>
          </p:cNvSpPr>
          <p:nvPr/>
        </p:nvSpPr>
        <p:spPr bwMode="auto">
          <a:xfrm>
            <a:off x="7511513" y="1433243"/>
            <a:ext cx="436148" cy="207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700" b="1" dirty="0">
                <a:solidFill>
                  <a:schemeClr val="bg1"/>
                </a:solidFill>
                <a:latin typeface="HG丸ｺﾞｼｯｸM-PRO" panose="020F0600000000000000" pitchFamily="50" charset="-128"/>
                <a:ea typeface="HG丸ｺﾞｼｯｸM-PRO" panose="020F0600000000000000" pitchFamily="50" charset="-128"/>
              </a:rPr>
              <a:t>なか</a:t>
            </a:r>
            <a:endParaRPr lang="en-US" altLang="ja-JP" sz="700" b="1" dirty="0">
              <a:solidFill>
                <a:schemeClr val="bg1"/>
              </a:solidFill>
              <a:latin typeface="HG丸ｺﾞｼｯｸM-PRO" panose="020F0600000000000000" pitchFamily="50" charset="-128"/>
              <a:ea typeface="HG丸ｺﾞｼｯｸM-PRO" panose="020F0600000000000000" pitchFamily="50" charset="-128"/>
            </a:endParaRPr>
          </a:p>
        </p:txBody>
      </p:sp>
    </p:spTree>
    <p:extLst>
      <p:ext uri="{BB962C8B-B14F-4D97-AF65-F5344CB8AC3E}">
        <p14:creationId xmlns:p14="http://schemas.microsoft.com/office/powerpoint/2010/main" val="12022924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オブジェクト 2"/>
          <p:cNvGraphicFramePr>
            <a:graphicFrameLocks noChangeAspect="1"/>
          </p:cNvGraphicFramePr>
          <p:nvPr>
            <p:extLst>
              <p:ext uri="{D42A27DB-BD31-4B8C-83A1-F6EECF244321}">
                <p14:modId xmlns:p14="http://schemas.microsoft.com/office/powerpoint/2010/main" val="2121481200"/>
              </p:ext>
            </p:extLst>
          </p:nvPr>
        </p:nvGraphicFramePr>
        <p:xfrm>
          <a:off x="247650" y="619125"/>
          <a:ext cx="4533900" cy="695325"/>
        </p:xfrm>
        <a:graphic>
          <a:graphicData uri="http://schemas.openxmlformats.org/presentationml/2006/ole">
            <mc:AlternateContent xmlns:mc="http://schemas.openxmlformats.org/markup-compatibility/2006">
              <mc:Choice xmlns:v="urn:schemas-microsoft-com:vml" Requires="v">
                <p:oleObj spid="_x0000_s1071" name="Document" r:id="rId3" imgW="4540889" imgH="696935" progId="Word.Document.12">
                  <p:embed/>
                </p:oleObj>
              </mc:Choice>
              <mc:Fallback>
                <p:oleObj name="Document" r:id="rId3" imgW="4540889" imgH="696935" progId="Word.Document.12">
                  <p:embed/>
                  <p:pic>
                    <p:nvPicPr>
                      <p:cNvPr id="0" name=""/>
                      <p:cNvPicPr/>
                      <p:nvPr/>
                    </p:nvPicPr>
                    <p:blipFill>
                      <a:blip r:embed="rId4"/>
                      <a:stretch>
                        <a:fillRect/>
                      </a:stretch>
                    </p:blipFill>
                    <p:spPr>
                      <a:xfrm>
                        <a:off x="247650" y="619125"/>
                        <a:ext cx="4533900" cy="695325"/>
                      </a:xfrm>
                      <a:prstGeom prst="rect">
                        <a:avLst/>
                      </a:prstGeom>
                    </p:spPr>
                  </p:pic>
                </p:oleObj>
              </mc:Fallback>
            </mc:AlternateContent>
          </a:graphicData>
        </a:graphic>
      </p:graphicFrame>
      <p:sp>
        <p:nvSpPr>
          <p:cNvPr id="4" name="正方形/長方形 3"/>
          <p:cNvSpPr/>
          <p:nvPr/>
        </p:nvSpPr>
        <p:spPr>
          <a:xfrm>
            <a:off x="0" y="-7683"/>
            <a:ext cx="9144000" cy="685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ja-JP" altLang="en-US" sz="3200" dirty="0"/>
          </a:p>
        </p:txBody>
      </p:sp>
      <p:pic>
        <p:nvPicPr>
          <p:cNvPr id="2056" name="Picture 5" descr="D:\平成３０年度\防災教育\岐阜小学校\岐阜市水防対策課\土囊ふくろ\岐阜市土のう袋.jpg"/>
          <p:cNvPicPr>
            <a:picLocks noChangeAspect="1" noChangeArrowheads="1"/>
          </p:cNvPicPr>
          <p:nvPr/>
        </p:nvPicPr>
        <p:blipFill>
          <a:blip r:embed="rId5">
            <a:extLst>
              <a:ext uri="{28A0092B-C50C-407E-A947-70E740481C1C}">
                <a14:useLocalDpi xmlns:a14="http://schemas.microsoft.com/office/drawing/2010/main" val="0"/>
              </a:ext>
            </a:extLst>
          </a:blip>
          <a:srcRect t="13390" b="6229"/>
          <a:stretch>
            <a:fillRect/>
          </a:stretch>
        </p:blipFill>
        <p:spPr bwMode="auto">
          <a:xfrm>
            <a:off x="238125" y="2091627"/>
            <a:ext cx="2665413" cy="380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 name="Picture 3" descr="Z:\平成３０年度\210：防災情報課\＠H29\00_写真\170528大垣市水防工法大会\一眼レフ撮影\DSC_0414.JPG"/>
          <p:cNvPicPr>
            <a:picLocks noChangeAspect="1" noChangeArrowheads="1"/>
          </p:cNvPicPr>
          <p:nvPr/>
        </p:nvPicPr>
        <p:blipFill>
          <a:blip r:embed="rId6">
            <a:extLst>
              <a:ext uri="{28A0092B-C50C-407E-A947-70E740481C1C}">
                <a14:useLocalDpi xmlns:a14="http://schemas.microsoft.com/office/drawing/2010/main" val="0"/>
              </a:ext>
            </a:extLst>
          </a:blip>
          <a:srcRect l="19305" t="45612" r="27599"/>
          <a:stretch>
            <a:fillRect/>
          </a:stretch>
        </p:blipFill>
        <p:spPr bwMode="auto">
          <a:xfrm>
            <a:off x="3028950" y="2091627"/>
            <a:ext cx="5588495" cy="380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テキスト ボックス 10"/>
          <p:cNvSpPr txBox="1"/>
          <p:nvPr/>
        </p:nvSpPr>
        <p:spPr>
          <a:xfrm>
            <a:off x="7654502" y="124152"/>
            <a:ext cx="1308113" cy="507831"/>
          </a:xfrm>
          <a:prstGeom prst="rect">
            <a:avLst/>
          </a:prstGeom>
          <a:noFill/>
          <a:ln>
            <a:solidFill>
              <a:schemeClr val="bg1"/>
            </a:solidFill>
          </a:ln>
        </p:spPr>
        <p:txBody>
          <a:bodyPr wrap="square" rtlCol="0">
            <a:spAutoFit/>
          </a:bodyPr>
          <a:lstStyle/>
          <a:p>
            <a:pPr algn="ctr"/>
            <a:r>
              <a:rPr lang="ja-JP" altLang="en-US" sz="2700" dirty="0">
                <a:solidFill>
                  <a:schemeClr val="bg1"/>
                </a:solidFill>
              </a:rPr>
              <a:t>資料３</a:t>
            </a:r>
            <a:endParaRPr lang="ja-JP" altLang="en-US" sz="2700" dirty="0">
              <a:solidFill>
                <a:schemeClr val="bg1"/>
              </a:solidFill>
              <a:latin typeface="+mj-ea"/>
              <a:ea typeface="+mj-ea"/>
            </a:endParaRPr>
          </a:p>
        </p:txBody>
      </p:sp>
      <p:sp>
        <p:nvSpPr>
          <p:cNvPr id="5" name="テキスト ボックス 4"/>
          <p:cNvSpPr txBox="1"/>
          <p:nvPr/>
        </p:nvSpPr>
        <p:spPr>
          <a:xfrm>
            <a:off x="3711856" y="6453"/>
            <a:ext cx="320922" cy="276999"/>
          </a:xfrm>
          <a:prstGeom prst="rect">
            <a:avLst/>
          </a:prstGeom>
          <a:noFill/>
        </p:spPr>
        <p:txBody>
          <a:bodyPr wrap="none" rtlCol="0">
            <a:spAutoFit/>
          </a:bodyPr>
          <a:lstStyle/>
          <a:p>
            <a:r>
              <a:rPr kumimoji="1" lang="ja-JP" altLang="en-US" sz="1200" dirty="0">
                <a:solidFill>
                  <a:schemeClr val="bg1"/>
                </a:solidFill>
              </a:rPr>
              <a:t>ど</a:t>
            </a:r>
          </a:p>
        </p:txBody>
      </p:sp>
      <p:graphicFrame>
        <p:nvGraphicFramePr>
          <p:cNvPr id="12" name="オブジェクト 11">
            <a:extLst>
              <a:ext uri="{FF2B5EF4-FFF2-40B4-BE49-F238E27FC236}">
                <a16:creationId xmlns:a16="http://schemas.microsoft.com/office/drawing/2014/main" id="{788F3649-9CB7-4AB3-A4F2-F08B237EF3C1}"/>
              </a:ext>
            </a:extLst>
          </p:cNvPr>
          <p:cNvGraphicFramePr>
            <a:graphicFrameLocks noChangeAspect="1"/>
          </p:cNvGraphicFramePr>
          <p:nvPr>
            <p:extLst>
              <p:ext uri="{D42A27DB-BD31-4B8C-83A1-F6EECF244321}">
                <p14:modId xmlns:p14="http://schemas.microsoft.com/office/powerpoint/2010/main" val="1024188156"/>
              </p:ext>
            </p:extLst>
          </p:nvPr>
        </p:nvGraphicFramePr>
        <p:xfrm>
          <a:off x="642938" y="1266825"/>
          <a:ext cx="8229600" cy="1235075"/>
        </p:xfrm>
        <a:graphic>
          <a:graphicData uri="http://schemas.openxmlformats.org/presentationml/2006/ole">
            <mc:AlternateContent xmlns:mc="http://schemas.openxmlformats.org/markup-compatibility/2006">
              <mc:Choice xmlns:v="urn:schemas-microsoft-com:vml" Requires="v">
                <p:oleObj spid="_x0000_s1072" name="Document" r:id="rId7" imgW="8323986" imgH="1257510" progId="Word.Document.12">
                  <p:embed/>
                </p:oleObj>
              </mc:Choice>
              <mc:Fallback>
                <p:oleObj name="Document" r:id="rId7" imgW="8323986" imgH="1257510" progId="Word.Document.12">
                  <p:embed/>
                  <p:pic>
                    <p:nvPicPr>
                      <p:cNvPr id="2" name="オブジェクト 1"/>
                      <p:cNvPicPr/>
                      <p:nvPr/>
                    </p:nvPicPr>
                    <p:blipFill>
                      <a:blip r:embed="rId8"/>
                      <a:stretch>
                        <a:fillRect/>
                      </a:stretch>
                    </p:blipFill>
                    <p:spPr>
                      <a:xfrm>
                        <a:off x="642938" y="1266825"/>
                        <a:ext cx="8229600" cy="1235075"/>
                      </a:xfrm>
                      <a:prstGeom prst="rect">
                        <a:avLst/>
                      </a:prstGeom>
                    </p:spPr>
                  </p:pic>
                </p:oleObj>
              </mc:Fallback>
            </mc:AlternateContent>
          </a:graphicData>
        </a:graphic>
      </p:graphicFrame>
      <p:sp>
        <p:nvSpPr>
          <p:cNvPr id="14" name="テキスト ボックス 3">
            <a:extLst>
              <a:ext uri="{FF2B5EF4-FFF2-40B4-BE49-F238E27FC236}">
                <a16:creationId xmlns:a16="http://schemas.microsoft.com/office/drawing/2014/main" id="{3EE229D0-8532-4EAA-ADA6-F4413BBB57E0}"/>
              </a:ext>
            </a:extLst>
          </p:cNvPr>
          <p:cNvSpPr txBox="1">
            <a:spLocks noChangeArrowheads="1"/>
          </p:cNvSpPr>
          <p:nvPr/>
        </p:nvSpPr>
        <p:spPr bwMode="auto">
          <a:xfrm>
            <a:off x="3028950" y="6010823"/>
            <a:ext cx="2747963"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1200" dirty="0">
                <a:latin typeface="HG丸ｺﾞｼｯｸM-PRO" panose="020F0600000000000000" pitchFamily="50" charset="-128"/>
                <a:ea typeface="HG丸ｺﾞｼｯｸM-PRO" panose="020F0600000000000000" pitchFamily="50" charset="-128"/>
              </a:rPr>
              <a:t>土のうをつみ上げた様子（口結び）</a:t>
            </a:r>
            <a:endParaRPr lang="en-US" altLang="ja-JP" sz="1200" dirty="0">
              <a:latin typeface="HG丸ｺﾞｼｯｸM-PRO" panose="020F0600000000000000" pitchFamily="50" charset="-128"/>
              <a:ea typeface="HG丸ｺﾞｼｯｸM-PRO" panose="020F0600000000000000" pitchFamily="50" charset="-128"/>
            </a:endParaRPr>
          </a:p>
        </p:txBody>
      </p:sp>
      <p:sp>
        <p:nvSpPr>
          <p:cNvPr id="15" name="テキスト ボックス 3">
            <a:extLst>
              <a:ext uri="{FF2B5EF4-FFF2-40B4-BE49-F238E27FC236}">
                <a16:creationId xmlns:a16="http://schemas.microsoft.com/office/drawing/2014/main" id="{02743E39-CEC6-491C-A07C-4622277129E0}"/>
              </a:ext>
            </a:extLst>
          </p:cNvPr>
          <p:cNvSpPr txBox="1">
            <a:spLocks noChangeArrowheads="1"/>
          </p:cNvSpPr>
          <p:nvPr/>
        </p:nvSpPr>
        <p:spPr bwMode="auto">
          <a:xfrm>
            <a:off x="230504" y="5902706"/>
            <a:ext cx="2665413" cy="894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ts val="2200"/>
              </a:lnSpc>
              <a:spcBef>
                <a:spcPct val="0"/>
              </a:spcBef>
              <a:buFontTx/>
              <a:buNone/>
            </a:pPr>
            <a:r>
              <a:rPr lang="ja-JP" altLang="en-US" sz="1200" dirty="0">
                <a:latin typeface="HG丸ｺﾞｼｯｸM-PRO" panose="020F0600000000000000" pitchFamily="50" charset="-128"/>
                <a:ea typeface="HG丸ｺﾞｼｯｸM-PRO" panose="020F0600000000000000" pitchFamily="50" charset="-128"/>
              </a:rPr>
              <a:t>土のう袋は、袋の半分くらいまでに土や砂を入れて口についたヒモをしばって使います。</a:t>
            </a:r>
            <a:endParaRPr lang="en-US" altLang="ja-JP" sz="1200" dirty="0">
              <a:latin typeface="HG丸ｺﾞｼｯｸM-PRO" panose="020F0600000000000000" pitchFamily="50" charset="-128"/>
              <a:ea typeface="HG丸ｺﾞｼｯｸM-PRO" panose="020F0600000000000000" pitchFamily="50" charset="-128"/>
            </a:endParaRPr>
          </a:p>
        </p:txBody>
      </p:sp>
      <p:sp>
        <p:nvSpPr>
          <p:cNvPr id="16" name="テキスト ボックス 3">
            <a:extLst>
              <a:ext uri="{FF2B5EF4-FFF2-40B4-BE49-F238E27FC236}">
                <a16:creationId xmlns:a16="http://schemas.microsoft.com/office/drawing/2014/main" id="{9CB5D274-FBA5-489C-8F06-8121C517F275}"/>
              </a:ext>
            </a:extLst>
          </p:cNvPr>
          <p:cNvSpPr txBox="1">
            <a:spLocks noChangeArrowheads="1"/>
          </p:cNvSpPr>
          <p:nvPr/>
        </p:nvSpPr>
        <p:spPr bwMode="auto">
          <a:xfrm>
            <a:off x="1411132" y="5860352"/>
            <a:ext cx="627752"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700" dirty="0">
                <a:latin typeface="HG丸ｺﾞｼｯｸM-PRO" panose="020F0600000000000000" pitchFamily="50" charset="-128"/>
                <a:ea typeface="HG丸ｺﾞｼｯｸM-PRO" panose="020F0600000000000000" pitchFamily="50" charset="-128"/>
              </a:rPr>
              <a:t>はんぶん</a:t>
            </a:r>
            <a:endParaRPr lang="en-US" altLang="ja-JP" sz="700" dirty="0">
              <a:latin typeface="HG丸ｺﾞｼｯｸM-PRO" panose="020F0600000000000000" pitchFamily="50" charset="-128"/>
              <a:ea typeface="HG丸ｺﾞｼｯｸM-PRO" panose="020F0600000000000000" pitchFamily="50" charset="-128"/>
            </a:endParaRPr>
          </a:p>
        </p:txBody>
      </p:sp>
      <p:sp>
        <p:nvSpPr>
          <p:cNvPr id="17" name="テキスト ボックス 3">
            <a:extLst>
              <a:ext uri="{FF2B5EF4-FFF2-40B4-BE49-F238E27FC236}">
                <a16:creationId xmlns:a16="http://schemas.microsoft.com/office/drawing/2014/main" id="{B04A7EDE-5C8E-4012-8302-1527090E3844}"/>
              </a:ext>
            </a:extLst>
          </p:cNvPr>
          <p:cNvSpPr txBox="1">
            <a:spLocks noChangeArrowheads="1"/>
          </p:cNvSpPr>
          <p:nvPr/>
        </p:nvSpPr>
        <p:spPr bwMode="auto">
          <a:xfrm>
            <a:off x="1285574" y="6149729"/>
            <a:ext cx="440891"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700" dirty="0">
                <a:latin typeface="HG丸ｺﾞｼｯｸM-PRO" panose="020F0600000000000000" pitchFamily="50" charset="-128"/>
                <a:ea typeface="HG丸ｺﾞｼｯｸM-PRO" panose="020F0600000000000000" pitchFamily="50" charset="-128"/>
              </a:rPr>
              <a:t>くち</a:t>
            </a:r>
            <a:endParaRPr lang="en-US" altLang="ja-JP" sz="700" dirty="0">
              <a:latin typeface="HG丸ｺﾞｼｯｸM-PRO" panose="020F0600000000000000" pitchFamily="50" charset="-128"/>
              <a:ea typeface="HG丸ｺﾞｼｯｸM-PRO" panose="020F0600000000000000" pitchFamily="50" charset="-128"/>
            </a:endParaRPr>
          </a:p>
        </p:txBody>
      </p:sp>
      <p:sp>
        <p:nvSpPr>
          <p:cNvPr id="18" name="テキスト ボックス 3">
            <a:extLst>
              <a:ext uri="{FF2B5EF4-FFF2-40B4-BE49-F238E27FC236}">
                <a16:creationId xmlns:a16="http://schemas.microsoft.com/office/drawing/2014/main" id="{E2493D9B-A5F9-49CC-B7AE-7AE44F738315}"/>
              </a:ext>
            </a:extLst>
          </p:cNvPr>
          <p:cNvSpPr txBox="1">
            <a:spLocks noChangeArrowheads="1"/>
          </p:cNvSpPr>
          <p:nvPr/>
        </p:nvSpPr>
        <p:spPr bwMode="auto">
          <a:xfrm>
            <a:off x="676275" y="6438948"/>
            <a:ext cx="398145"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700" dirty="0">
                <a:latin typeface="HG丸ｺﾞｼｯｸM-PRO" panose="020F0600000000000000" pitchFamily="50" charset="-128"/>
                <a:ea typeface="HG丸ｺﾞｼｯｸM-PRO" panose="020F0600000000000000" pitchFamily="50" charset="-128"/>
              </a:rPr>
              <a:t>つか</a:t>
            </a:r>
            <a:endParaRPr lang="en-US" altLang="ja-JP" sz="700" dirty="0">
              <a:latin typeface="HG丸ｺﾞｼｯｸM-PRO" panose="020F0600000000000000" pitchFamily="50" charset="-128"/>
              <a:ea typeface="HG丸ｺﾞｼｯｸM-PRO" panose="020F0600000000000000" pitchFamily="50" charset="-128"/>
            </a:endParaRPr>
          </a:p>
        </p:txBody>
      </p:sp>
      <p:sp>
        <p:nvSpPr>
          <p:cNvPr id="19" name="テキスト ボックス 3">
            <a:extLst>
              <a:ext uri="{FF2B5EF4-FFF2-40B4-BE49-F238E27FC236}">
                <a16:creationId xmlns:a16="http://schemas.microsoft.com/office/drawing/2014/main" id="{96B9AEA9-BF8D-4AE8-A3EE-C2D2F6F84870}"/>
              </a:ext>
            </a:extLst>
          </p:cNvPr>
          <p:cNvSpPr txBox="1">
            <a:spLocks noChangeArrowheads="1"/>
          </p:cNvSpPr>
          <p:nvPr/>
        </p:nvSpPr>
        <p:spPr bwMode="auto">
          <a:xfrm>
            <a:off x="4385637" y="5871927"/>
            <a:ext cx="627752"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700" dirty="0">
                <a:latin typeface="HG丸ｺﾞｼｯｸM-PRO" panose="020F0600000000000000" pitchFamily="50" charset="-128"/>
                <a:ea typeface="HG丸ｺﾞｼｯｸM-PRO" panose="020F0600000000000000" pitchFamily="50" charset="-128"/>
              </a:rPr>
              <a:t>ようす</a:t>
            </a:r>
            <a:endParaRPr lang="en-US" altLang="ja-JP" sz="700" dirty="0">
              <a:latin typeface="HG丸ｺﾞｼｯｸM-PRO" panose="020F0600000000000000" pitchFamily="50" charset="-128"/>
              <a:ea typeface="HG丸ｺﾞｼｯｸM-PRO" panose="020F0600000000000000" pitchFamily="50" charset="-128"/>
            </a:endParaRPr>
          </a:p>
        </p:txBody>
      </p:sp>
      <p:sp>
        <p:nvSpPr>
          <p:cNvPr id="20" name="テキスト ボックス 3">
            <a:extLst>
              <a:ext uri="{FF2B5EF4-FFF2-40B4-BE49-F238E27FC236}">
                <a16:creationId xmlns:a16="http://schemas.microsoft.com/office/drawing/2014/main" id="{CAB139F5-3358-4866-A06F-35AAF1BFBEA4}"/>
              </a:ext>
            </a:extLst>
          </p:cNvPr>
          <p:cNvSpPr txBox="1">
            <a:spLocks noChangeArrowheads="1"/>
          </p:cNvSpPr>
          <p:nvPr/>
        </p:nvSpPr>
        <p:spPr bwMode="auto">
          <a:xfrm>
            <a:off x="4812670" y="5879547"/>
            <a:ext cx="627752"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700" dirty="0">
                <a:latin typeface="HG丸ｺﾞｼｯｸM-PRO" panose="020F0600000000000000" pitchFamily="50" charset="-128"/>
                <a:ea typeface="HG丸ｺﾞｼｯｸM-PRO" panose="020F0600000000000000" pitchFamily="50" charset="-128"/>
              </a:rPr>
              <a:t>くちむす</a:t>
            </a:r>
            <a:endParaRPr lang="en-US" altLang="ja-JP" sz="700" dirty="0">
              <a:latin typeface="HG丸ｺﾞｼｯｸM-PRO" panose="020F0600000000000000" pitchFamily="50" charset="-128"/>
              <a:ea typeface="HG丸ｺﾞｼｯｸM-PRO" panose="020F0600000000000000" pitchFamily="50" charset="-128"/>
            </a:endParaRPr>
          </a:p>
        </p:txBody>
      </p:sp>
      <p:sp>
        <p:nvSpPr>
          <p:cNvPr id="32" name="テキスト ボックス 31">
            <a:extLst>
              <a:ext uri="{FF2B5EF4-FFF2-40B4-BE49-F238E27FC236}">
                <a16:creationId xmlns:a16="http://schemas.microsoft.com/office/drawing/2014/main" id="{35191BA8-3E77-47ED-8A6C-0332F575F9B8}"/>
              </a:ext>
            </a:extLst>
          </p:cNvPr>
          <p:cNvSpPr txBox="1"/>
          <p:nvPr/>
        </p:nvSpPr>
        <p:spPr>
          <a:xfrm>
            <a:off x="3585914" y="161453"/>
            <a:ext cx="2186882" cy="584775"/>
          </a:xfrm>
          <a:prstGeom prst="rect">
            <a:avLst/>
          </a:prstGeom>
          <a:noFill/>
        </p:spPr>
        <p:txBody>
          <a:bodyPr wrap="square" rtlCol="0">
            <a:spAutoFit/>
          </a:bodyPr>
          <a:lstStyle/>
          <a:p>
            <a:r>
              <a:rPr kumimoji="1" lang="ja-JP" altLang="en-US" sz="3200" dirty="0">
                <a:solidFill>
                  <a:schemeClr val="bg1"/>
                </a:solidFill>
              </a:rPr>
              <a:t>土のうとは</a:t>
            </a:r>
          </a:p>
        </p:txBody>
      </p:sp>
      <p:sp>
        <p:nvSpPr>
          <p:cNvPr id="35" name="テキスト ボックス 3">
            <a:extLst>
              <a:ext uri="{FF2B5EF4-FFF2-40B4-BE49-F238E27FC236}">
                <a16:creationId xmlns:a16="http://schemas.microsoft.com/office/drawing/2014/main" id="{06FB5189-2B55-4F6B-B1AD-F5C094BD3614}"/>
              </a:ext>
            </a:extLst>
          </p:cNvPr>
          <p:cNvSpPr txBox="1">
            <a:spLocks noChangeArrowheads="1"/>
          </p:cNvSpPr>
          <p:nvPr/>
        </p:nvSpPr>
        <p:spPr bwMode="auto">
          <a:xfrm>
            <a:off x="3071633" y="1261745"/>
            <a:ext cx="473164"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700" b="1" dirty="0">
                <a:latin typeface="HG丸ｺﾞｼｯｸM-PRO" panose="020F0600000000000000" pitchFamily="50" charset="-128"/>
                <a:ea typeface="HG丸ｺﾞｼｯｸM-PRO" panose="020F0600000000000000" pitchFamily="50" charset="-128"/>
              </a:rPr>
              <a:t>い</a:t>
            </a:r>
            <a:endParaRPr lang="en-US" altLang="ja-JP" sz="700" b="1" dirty="0">
              <a:latin typeface="HG丸ｺﾞｼｯｸM-PRO" panose="020F0600000000000000" pitchFamily="50" charset="-128"/>
              <a:ea typeface="HG丸ｺﾞｼｯｸM-PRO" panose="020F0600000000000000" pitchFamily="50" charset="-128"/>
            </a:endParaRPr>
          </a:p>
        </p:txBody>
      </p:sp>
    </p:spTree>
    <p:extLst>
      <p:ext uri="{BB962C8B-B14F-4D97-AF65-F5344CB8AC3E}">
        <p14:creationId xmlns:p14="http://schemas.microsoft.com/office/powerpoint/2010/main" val="10460873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22632"/>
            <a:ext cx="9144000" cy="685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r>
              <a:rPr lang="ja-JP" altLang="en-US" sz="3200" dirty="0"/>
              <a:t>土のうの使い方</a:t>
            </a:r>
          </a:p>
        </p:txBody>
      </p:sp>
      <p:pic>
        <p:nvPicPr>
          <p:cNvPr id="3079" name="Picture 3" descr="Z:\平成３０年度\150：調査課\1.長良川（左岸）41.0kp\DSCN5348.JPG"/>
          <p:cNvPicPr>
            <a:picLocks noChangeAspect="1" noChangeArrowheads="1"/>
          </p:cNvPicPr>
          <p:nvPr/>
        </p:nvPicPr>
        <p:blipFill>
          <a:blip r:embed="rId3">
            <a:extLst>
              <a:ext uri="{28A0092B-C50C-407E-A947-70E740481C1C}">
                <a14:useLocalDpi xmlns:a14="http://schemas.microsoft.com/office/drawing/2010/main" val="0"/>
              </a:ext>
            </a:extLst>
          </a:blip>
          <a:srcRect l="1494" t="1711" r="290" b="29973"/>
          <a:stretch>
            <a:fillRect/>
          </a:stretch>
        </p:blipFill>
        <p:spPr bwMode="auto">
          <a:xfrm>
            <a:off x="238125" y="2135188"/>
            <a:ext cx="4891088" cy="332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0" name="Picture 67" descr="I:\H29木曽上\写真\180708台風7号\長良川49.0k漏水箇所\DSCN309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92638" y="3005138"/>
            <a:ext cx="4456112" cy="333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3" name="オブジェクト 12"/>
          <p:cNvGraphicFramePr>
            <a:graphicFrameLocks noChangeAspect="1"/>
          </p:cNvGraphicFramePr>
          <p:nvPr/>
        </p:nvGraphicFramePr>
        <p:xfrm>
          <a:off x="247650" y="619125"/>
          <a:ext cx="4533900" cy="695325"/>
        </p:xfrm>
        <a:graphic>
          <a:graphicData uri="http://schemas.openxmlformats.org/presentationml/2006/ole">
            <mc:AlternateContent xmlns:mc="http://schemas.openxmlformats.org/markup-compatibility/2006">
              <mc:Choice xmlns:v="urn:schemas-microsoft-com:vml" Requires="v">
                <p:oleObj spid="_x0000_s2147" name="文書" r:id="rId5" imgW="4541642" imgH="698859" progId="Word.Document.12">
                  <p:embed/>
                </p:oleObj>
              </mc:Choice>
              <mc:Fallback>
                <p:oleObj name="文書" r:id="rId5" imgW="4541642" imgH="698859" progId="Word.Document.12">
                  <p:embed/>
                  <p:pic>
                    <p:nvPicPr>
                      <p:cNvPr id="0" name=""/>
                      <p:cNvPicPr/>
                      <p:nvPr/>
                    </p:nvPicPr>
                    <p:blipFill>
                      <a:blip r:embed="rId6"/>
                      <a:stretch>
                        <a:fillRect/>
                      </a:stretch>
                    </p:blipFill>
                    <p:spPr>
                      <a:xfrm>
                        <a:off x="247650" y="619125"/>
                        <a:ext cx="4533900" cy="695325"/>
                      </a:xfrm>
                      <a:prstGeom prst="rect">
                        <a:avLst/>
                      </a:prstGeom>
                    </p:spPr>
                  </p:pic>
                </p:oleObj>
              </mc:Fallback>
            </mc:AlternateContent>
          </a:graphicData>
        </a:graphic>
      </p:graphicFrame>
      <p:sp>
        <p:nvSpPr>
          <p:cNvPr id="11" name="テキスト ボックス 10"/>
          <p:cNvSpPr txBox="1"/>
          <p:nvPr/>
        </p:nvSpPr>
        <p:spPr>
          <a:xfrm>
            <a:off x="7654502" y="88984"/>
            <a:ext cx="1308113" cy="507831"/>
          </a:xfrm>
          <a:prstGeom prst="rect">
            <a:avLst/>
          </a:prstGeom>
          <a:noFill/>
          <a:ln>
            <a:solidFill>
              <a:schemeClr val="bg1"/>
            </a:solidFill>
          </a:ln>
        </p:spPr>
        <p:txBody>
          <a:bodyPr wrap="square" rtlCol="0">
            <a:spAutoFit/>
          </a:bodyPr>
          <a:lstStyle/>
          <a:p>
            <a:pPr algn="ctr"/>
            <a:r>
              <a:rPr lang="ja-JP" altLang="en-US" sz="2700" dirty="0">
                <a:solidFill>
                  <a:schemeClr val="bg1"/>
                </a:solidFill>
              </a:rPr>
              <a:t>資料３</a:t>
            </a:r>
            <a:endParaRPr lang="ja-JP" altLang="en-US" sz="2700" dirty="0">
              <a:solidFill>
                <a:schemeClr val="bg1"/>
              </a:solidFill>
              <a:latin typeface="+mj-ea"/>
              <a:ea typeface="+mj-ea"/>
            </a:endParaRPr>
          </a:p>
        </p:txBody>
      </p:sp>
      <p:sp>
        <p:nvSpPr>
          <p:cNvPr id="12" name="テキスト ボックス 11"/>
          <p:cNvSpPr txBox="1"/>
          <p:nvPr/>
        </p:nvSpPr>
        <p:spPr>
          <a:xfrm>
            <a:off x="3300211" y="-49516"/>
            <a:ext cx="320922" cy="276999"/>
          </a:xfrm>
          <a:prstGeom prst="rect">
            <a:avLst/>
          </a:prstGeom>
          <a:noFill/>
        </p:spPr>
        <p:txBody>
          <a:bodyPr wrap="square" rtlCol="0">
            <a:spAutoFit/>
          </a:bodyPr>
          <a:lstStyle/>
          <a:p>
            <a:r>
              <a:rPr kumimoji="1" lang="ja-JP" altLang="en-US" sz="1200" dirty="0">
                <a:solidFill>
                  <a:schemeClr val="bg1"/>
                </a:solidFill>
              </a:rPr>
              <a:t>ど</a:t>
            </a:r>
          </a:p>
        </p:txBody>
      </p:sp>
      <p:graphicFrame>
        <p:nvGraphicFramePr>
          <p:cNvPr id="14" name="オブジェクト 13">
            <a:extLst>
              <a:ext uri="{FF2B5EF4-FFF2-40B4-BE49-F238E27FC236}">
                <a16:creationId xmlns:a16="http://schemas.microsoft.com/office/drawing/2014/main" id="{D3FCF31D-0BF9-46FF-B3FE-69506EE34E66}"/>
              </a:ext>
            </a:extLst>
          </p:cNvPr>
          <p:cNvGraphicFramePr>
            <a:graphicFrameLocks noChangeAspect="1"/>
          </p:cNvGraphicFramePr>
          <p:nvPr/>
        </p:nvGraphicFramePr>
        <p:xfrm>
          <a:off x="714375" y="1190625"/>
          <a:ext cx="8724900" cy="914400"/>
        </p:xfrm>
        <a:graphic>
          <a:graphicData uri="http://schemas.openxmlformats.org/presentationml/2006/ole">
            <mc:AlternateContent xmlns:mc="http://schemas.openxmlformats.org/markup-compatibility/2006">
              <mc:Choice xmlns:v="urn:schemas-microsoft-com:vml" Requires="v">
                <p:oleObj spid="_x0000_s2148" name="文書" r:id="rId7" imgW="8744989" imgH="916892" progId="Word.Document.12">
                  <p:embed/>
                </p:oleObj>
              </mc:Choice>
              <mc:Fallback>
                <p:oleObj name="文書" r:id="rId7" imgW="8744989" imgH="916892" progId="Word.Document.12">
                  <p:embed/>
                  <p:pic>
                    <p:nvPicPr>
                      <p:cNvPr id="2" name="オブジェクト 1"/>
                      <p:cNvPicPr/>
                      <p:nvPr/>
                    </p:nvPicPr>
                    <p:blipFill>
                      <a:blip r:embed="rId8"/>
                      <a:stretch>
                        <a:fillRect/>
                      </a:stretch>
                    </p:blipFill>
                    <p:spPr>
                      <a:xfrm>
                        <a:off x="714375" y="1190625"/>
                        <a:ext cx="8724900" cy="914400"/>
                      </a:xfrm>
                      <a:prstGeom prst="rect">
                        <a:avLst/>
                      </a:prstGeom>
                    </p:spPr>
                  </p:pic>
                </p:oleObj>
              </mc:Fallback>
            </mc:AlternateContent>
          </a:graphicData>
        </a:graphic>
      </p:graphicFrame>
      <p:graphicFrame>
        <p:nvGraphicFramePr>
          <p:cNvPr id="16" name="オブジェクト 15">
            <a:extLst>
              <a:ext uri="{FF2B5EF4-FFF2-40B4-BE49-F238E27FC236}">
                <a16:creationId xmlns:a16="http://schemas.microsoft.com/office/drawing/2014/main" id="{68B8DAF9-30DE-4915-A614-35C03236495F}"/>
              </a:ext>
            </a:extLst>
          </p:cNvPr>
          <p:cNvGraphicFramePr>
            <a:graphicFrameLocks noChangeAspect="1"/>
          </p:cNvGraphicFramePr>
          <p:nvPr/>
        </p:nvGraphicFramePr>
        <p:xfrm>
          <a:off x="4661430" y="6299729"/>
          <a:ext cx="4808537" cy="590550"/>
        </p:xfrm>
        <a:graphic>
          <a:graphicData uri="http://schemas.openxmlformats.org/presentationml/2006/ole">
            <mc:AlternateContent xmlns:mc="http://schemas.openxmlformats.org/markup-compatibility/2006">
              <mc:Choice xmlns:v="urn:schemas-microsoft-com:vml" Requires="v">
                <p:oleObj spid="_x0000_s2149" name="文書" r:id="rId9" imgW="4808482" imgH="590926" progId="Word.Document.12">
                  <p:embed/>
                </p:oleObj>
              </mc:Choice>
              <mc:Fallback>
                <p:oleObj name="文書" r:id="rId9" imgW="4808482" imgH="590926" progId="Word.Document.12">
                  <p:embed/>
                  <p:pic>
                    <p:nvPicPr>
                      <p:cNvPr id="6" name="オブジェクト 5"/>
                      <p:cNvPicPr/>
                      <p:nvPr/>
                    </p:nvPicPr>
                    <p:blipFill>
                      <a:blip r:embed="rId10"/>
                      <a:stretch>
                        <a:fillRect/>
                      </a:stretch>
                    </p:blipFill>
                    <p:spPr>
                      <a:xfrm>
                        <a:off x="4661430" y="6299729"/>
                        <a:ext cx="4808537" cy="590550"/>
                      </a:xfrm>
                      <a:prstGeom prst="rect">
                        <a:avLst/>
                      </a:prstGeom>
                    </p:spPr>
                  </p:pic>
                </p:oleObj>
              </mc:Fallback>
            </mc:AlternateContent>
          </a:graphicData>
        </a:graphic>
      </p:graphicFrame>
      <p:sp>
        <p:nvSpPr>
          <p:cNvPr id="17" name="テキスト ボックス 16">
            <a:extLst>
              <a:ext uri="{FF2B5EF4-FFF2-40B4-BE49-F238E27FC236}">
                <a16:creationId xmlns:a16="http://schemas.microsoft.com/office/drawing/2014/main" id="{E27F10C2-AB6D-4D7C-9D16-4F0D973D5DDD}"/>
              </a:ext>
            </a:extLst>
          </p:cNvPr>
          <p:cNvSpPr txBox="1"/>
          <p:nvPr/>
        </p:nvSpPr>
        <p:spPr>
          <a:xfrm>
            <a:off x="4726993" y="-62300"/>
            <a:ext cx="486030" cy="276999"/>
          </a:xfrm>
          <a:prstGeom prst="rect">
            <a:avLst/>
          </a:prstGeom>
          <a:noFill/>
        </p:spPr>
        <p:txBody>
          <a:bodyPr wrap="none" rtlCol="0">
            <a:spAutoFit/>
          </a:bodyPr>
          <a:lstStyle/>
          <a:p>
            <a:r>
              <a:rPr lang="ja-JP" altLang="en-US" sz="1200" dirty="0">
                <a:solidFill>
                  <a:schemeClr val="bg1"/>
                </a:solidFill>
              </a:rPr>
              <a:t>つか</a:t>
            </a:r>
            <a:endParaRPr kumimoji="1" lang="ja-JP" altLang="en-US" sz="1200" dirty="0">
              <a:solidFill>
                <a:schemeClr val="bg1"/>
              </a:solidFill>
            </a:endParaRPr>
          </a:p>
        </p:txBody>
      </p:sp>
      <p:sp>
        <p:nvSpPr>
          <p:cNvPr id="18" name="テキスト ボックス 17">
            <a:extLst>
              <a:ext uri="{FF2B5EF4-FFF2-40B4-BE49-F238E27FC236}">
                <a16:creationId xmlns:a16="http://schemas.microsoft.com/office/drawing/2014/main" id="{28EFD426-E21D-498F-B71A-4812EC03228D}"/>
              </a:ext>
            </a:extLst>
          </p:cNvPr>
          <p:cNvSpPr txBox="1"/>
          <p:nvPr/>
        </p:nvSpPr>
        <p:spPr>
          <a:xfrm>
            <a:off x="5484417" y="-62301"/>
            <a:ext cx="481222" cy="276999"/>
          </a:xfrm>
          <a:prstGeom prst="rect">
            <a:avLst/>
          </a:prstGeom>
          <a:noFill/>
        </p:spPr>
        <p:txBody>
          <a:bodyPr wrap="none" rtlCol="0">
            <a:spAutoFit/>
          </a:bodyPr>
          <a:lstStyle/>
          <a:p>
            <a:r>
              <a:rPr kumimoji="1" lang="ja-JP" altLang="en-US" sz="1200" dirty="0">
                <a:solidFill>
                  <a:schemeClr val="bg1"/>
                </a:solidFill>
              </a:rPr>
              <a:t>かた</a:t>
            </a:r>
          </a:p>
        </p:txBody>
      </p:sp>
      <p:graphicFrame>
        <p:nvGraphicFramePr>
          <p:cNvPr id="20" name="オブジェクト 19">
            <a:extLst>
              <a:ext uri="{FF2B5EF4-FFF2-40B4-BE49-F238E27FC236}">
                <a16:creationId xmlns:a16="http://schemas.microsoft.com/office/drawing/2014/main" id="{171790CB-B0E4-43F7-8976-8EFA8337B065}"/>
              </a:ext>
            </a:extLst>
          </p:cNvPr>
          <p:cNvGraphicFramePr>
            <a:graphicFrameLocks noChangeAspect="1"/>
          </p:cNvGraphicFramePr>
          <p:nvPr>
            <p:extLst>
              <p:ext uri="{D42A27DB-BD31-4B8C-83A1-F6EECF244321}">
                <p14:modId xmlns:p14="http://schemas.microsoft.com/office/powerpoint/2010/main" val="2250839428"/>
              </p:ext>
            </p:extLst>
          </p:nvPr>
        </p:nvGraphicFramePr>
        <p:xfrm>
          <a:off x="247650" y="5611813"/>
          <a:ext cx="4029075" cy="850900"/>
        </p:xfrm>
        <a:graphic>
          <a:graphicData uri="http://schemas.openxmlformats.org/presentationml/2006/ole">
            <mc:AlternateContent xmlns:mc="http://schemas.openxmlformats.org/markup-compatibility/2006">
              <mc:Choice xmlns:v="urn:schemas-microsoft-com:vml" Requires="v">
                <p:oleObj spid="_x0000_s2150" name="Document" r:id="rId11" imgW="4038120" imgH="863640" progId="Word.Document.12">
                  <p:embed/>
                </p:oleObj>
              </mc:Choice>
              <mc:Fallback>
                <p:oleObj name="Document" r:id="rId11" imgW="4038120" imgH="863640" progId="Word.Document.12">
                  <p:embed/>
                  <p:pic>
                    <p:nvPicPr>
                      <p:cNvPr id="3" name="オブジェクト 2"/>
                      <p:cNvPicPr/>
                      <p:nvPr/>
                    </p:nvPicPr>
                    <p:blipFill>
                      <a:blip r:embed="rId12"/>
                      <a:stretch>
                        <a:fillRect/>
                      </a:stretch>
                    </p:blipFill>
                    <p:spPr>
                      <a:xfrm>
                        <a:off x="247650" y="5611813"/>
                        <a:ext cx="4029075" cy="850900"/>
                      </a:xfrm>
                      <a:prstGeom prst="rect">
                        <a:avLst/>
                      </a:prstGeom>
                    </p:spPr>
                  </p:pic>
                </p:oleObj>
              </mc:Fallback>
            </mc:AlternateContent>
          </a:graphicData>
        </a:graphic>
      </p:graphicFrame>
      <p:sp>
        <p:nvSpPr>
          <p:cNvPr id="21" name="テキスト ボックス 3">
            <a:extLst>
              <a:ext uri="{FF2B5EF4-FFF2-40B4-BE49-F238E27FC236}">
                <a16:creationId xmlns:a16="http://schemas.microsoft.com/office/drawing/2014/main" id="{79D0024C-5E1A-4FE9-9690-BF04A84CCAE8}"/>
              </a:ext>
            </a:extLst>
          </p:cNvPr>
          <p:cNvSpPr txBox="1">
            <a:spLocks noChangeArrowheads="1"/>
          </p:cNvSpPr>
          <p:nvPr/>
        </p:nvSpPr>
        <p:spPr bwMode="auto">
          <a:xfrm>
            <a:off x="1197872" y="5546165"/>
            <a:ext cx="462915"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700" b="1" dirty="0">
                <a:latin typeface="HG丸ｺﾞｼｯｸM-PRO" panose="020F0600000000000000" pitchFamily="50" charset="-128"/>
                <a:ea typeface="HG丸ｺﾞｼｯｸM-PRO" panose="020F0600000000000000" pitchFamily="50" charset="-128"/>
              </a:rPr>
              <a:t>まる</a:t>
            </a:r>
            <a:endParaRPr lang="en-US" altLang="ja-JP" sz="700" b="1" dirty="0">
              <a:latin typeface="HG丸ｺﾞｼｯｸM-PRO" panose="020F0600000000000000" pitchFamily="50" charset="-128"/>
              <a:ea typeface="HG丸ｺﾞｼｯｸM-PRO" panose="020F0600000000000000" pitchFamily="50" charset="-128"/>
            </a:endParaRPr>
          </a:p>
        </p:txBody>
      </p:sp>
      <p:sp>
        <p:nvSpPr>
          <p:cNvPr id="22" name="テキスト ボックス 3">
            <a:extLst>
              <a:ext uri="{FF2B5EF4-FFF2-40B4-BE49-F238E27FC236}">
                <a16:creationId xmlns:a16="http://schemas.microsoft.com/office/drawing/2014/main" id="{B91BA899-AE9B-4E96-B706-B80699D3D03E}"/>
              </a:ext>
            </a:extLst>
          </p:cNvPr>
          <p:cNvSpPr txBox="1">
            <a:spLocks noChangeArrowheads="1"/>
          </p:cNvSpPr>
          <p:nvPr/>
        </p:nvSpPr>
        <p:spPr bwMode="auto">
          <a:xfrm>
            <a:off x="1853249" y="5546165"/>
            <a:ext cx="295592"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700" b="1" dirty="0">
                <a:latin typeface="HG丸ｺﾞｼｯｸM-PRO" panose="020F0600000000000000" pitchFamily="50" charset="-128"/>
                <a:ea typeface="HG丸ｺﾞｼｯｸM-PRO" panose="020F0600000000000000" pitchFamily="50" charset="-128"/>
              </a:rPr>
              <a:t>あ</a:t>
            </a:r>
            <a:endParaRPr lang="en-US" altLang="ja-JP" sz="700" b="1" dirty="0">
              <a:latin typeface="HG丸ｺﾞｼｯｸM-PRO" panose="020F0600000000000000" pitchFamily="50" charset="-128"/>
              <a:ea typeface="HG丸ｺﾞｼｯｸM-PRO" panose="020F0600000000000000" pitchFamily="50" charset="-128"/>
            </a:endParaRPr>
          </a:p>
        </p:txBody>
      </p:sp>
      <p:sp>
        <p:nvSpPr>
          <p:cNvPr id="23" name="テキスト ボックス 3">
            <a:extLst>
              <a:ext uri="{FF2B5EF4-FFF2-40B4-BE49-F238E27FC236}">
                <a16:creationId xmlns:a16="http://schemas.microsoft.com/office/drawing/2014/main" id="{E24CAF90-A886-4CD9-B0AE-55415CA407DD}"/>
              </a:ext>
            </a:extLst>
          </p:cNvPr>
          <p:cNvSpPr txBox="1">
            <a:spLocks noChangeArrowheads="1"/>
          </p:cNvSpPr>
          <p:nvPr/>
        </p:nvSpPr>
        <p:spPr bwMode="auto">
          <a:xfrm>
            <a:off x="3300093" y="5540509"/>
            <a:ext cx="565786"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700" b="1" dirty="0">
                <a:latin typeface="HG丸ｺﾞｼｯｸM-PRO" panose="020F0600000000000000" pitchFamily="50" charset="-128"/>
                <a:ea typeface="HG丸ｺﾞｼｯｸM-PRO" panose="020F0600000000000000" pitchFamily="50" charset="-128"/>
              </a:rPr>
              <a:t>あんぜん</a:t>
            </a:r>
            <a:endParaRPr lang="en-US" altLang="ja-JP" sz="700" b="1" dirty="0">
              <a:latin typeface="HG丸ｺﾞｼｯｸM-PRO" panose="020F0600000000000000" pitchFamily="50" charset="-128"/>
              <a:ea typeface="HG丸ｺﾞｼｯｸM-PRO" panose="020F0600000000000000" pitchFamily="50" charset="-128"/>
            </a:endParaRPr>
          </a:p>
        </p:txBody>
      </p:sp>
      <p:sp>
        <p:nvSpPr>
          <p:cNvPr id="24" name="テキスト ボックス 3">
            <a:extLst>
              <a:ext uri="{FF2B5EF4-FFF2-40B4-BE49-F238E27FC236}">
                <a16:creationId xmlns:a16="http://schemas.microsoft.com/office/drawing/2014/main" id="{953EB018-0E7F-4A54-AEBE-E50A530D0AFD}"/>
              </a:ext>
            </a:extLst>
          </p:cNvPr>
          <p:cNvSpPr txBox="1">
            <a:spLocks noChangeArrowheads="1"/>
          </p:cNvSpPr>
          <p:nvPr/>
        </p:nvSpPr>
        <p:spPr bwMode="auto">
          <a:xfrm>
            <a:off x="304799" y="5800799"/>
            <a:ext cx="455296"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700" b="1" dirty="0">
                <a:latin typeface="HG丸ｺﾞｼｯｸM-PRO" panose="020F0600000000000000" pitchFamily="50" charset="-128"/>
                <a:ea typeface="HG丸ｺﾞｼｯｸM-PRO" panose="020F0600000000000000" pitchFamily="50" charset="-128"/>
              </a:rPr>
              <a:t>なが</a:t>
            </a:r>
            <a:endParaRPr lang="en-US" altLang="ja-JP" sz="700" b="1" dirty="0">
              <a:latin typeface="HG丸ｺﾞｼｯｸM-PRO" panose="020F0600000000000000" pitchFamily="50" charset="-128"/>
              <a:ea typeface="HG丸ｺﾞｼｯｸM-PRO" panose="020F0600000000000000" pitchFamily="50" charset="-128"/>
            </a:endParaRPr>
          </a:p>
        </p:txBody>
      </p:sp>
      <p:sp>
        <p:nvSpPr>
          <p:cNvPr id="25" name="テキスト ボックス 3">
            <a:extLst>
              <a:ext uri="{FF2B5EF4-FFF2-40B4-BE49-F238E27FC236}">
                <a16:creationId xmlns:a16="http://schemas.microsoft.com/office/drawing/2014/main" id="{BA5E3EFA-D249-4E2C-A446-727753229EE3}"/>
              </a:ext>
            </a:extLst>
          </p:cNvPr>
          <p:cNvSpPr txBox="1">
            <a:spLocks noChangeArrowheads="1"/>
          </p:cNvSpPr>
          <p:nvPr/>
        </p:nvSpPr>
        <p:spPr bwMode="auto">
          <a:xfrm>
            <a:off x="1242958" y="1214422"/>
            <a:ext cx="627752"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700" b="1" dirty="0">
                <a:latin typeface="HG丸ｺﾞｼｯｸM-PRO" panose="020F0600000000000000" pitchFamily="50" charset="-128"/>
                <a:ea typeface="HG丸ｺﾞｼｯｸM-PRO" panose="020F0600000000000000" pitchFamily="50" charset="-128"/>
              </a:rPr>
              <a:t>はっせい</a:t>
            </a:r>
            <a:endParaRPr lang="en-US" altLang="ja-JP" sz="700" b="1" dirty="0">
              <a:latin typeface="HG丸ｺﾞｼｯｸM-PRO" panose="020F0600000000000000" pitchFamily="50" charset="-128"/>
              <a:ea typeface="HG丸ｺﾞｼｯｸM-PRO" panose="020F0600000000000000" pitchFamily="50" charset="-128"/>
            </a:endParaRPr>
          </a:p>
        </p:txBody>
      </p:sp>
      <p:sp>
        <p:nvSpPr>
          <p:cNvPr id="26" name="テキスト ボックス 3">
            <a:extLst>
              <a:ext uri="{FF2B5EF4-FFF2-40B4-BE49-F238E27FC236}">
                <a16:creationId xmlns:a16="http://schemas.microsoft.com/office/drawing/2014/main" id="{5FDA788C-E43A-4834-ADF2-B2353C57981E}"/>
              </a:ext>
            </a:extLst>
          </p:cNvPr>
          <p:cNvSpPr txBox="1">
            <a:spLocks noChangeArrowheads="1"/>
          </p:cNvSpPr>
          <p:nvPr/>
        </p:nvSpPr>
        <p:spPr bwMode="auto">
          <a:xfrm>
            <a:off x="2430753" y="1214422"/>
            <a:ext cx="627752"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700" b="1" dirty="0">
                <a:latin typeface="HG丸ｺﾞｼｯｸM-PRO" panose="020F0600000000000000" pitchFamily="50" charset="-128"/>
                <a:ea typeface="HG丸ｺﾞｼｯｸM-PRO" panose="020F0600000000000000" pitchFamily="50" charset="-128"/>
              </a:rPr>
              <a:t>とき</a:t>
            </a:r>
            <a:endParaRPr lang="en-US" altLang="ja-JP" sz="700" b="1" dirty="0">
              <a:latin typeface="HG丸ｺﾞｼｯｸM-PRO" panose="020F0600000000000000" pitchFamily="50" charset="-128"/>
              <a:ea typeface="HG丸ｺﾞｼｯｸM-PRO" panose="020F0600000000000000" pitchFamily="50" charset="-128"/>
            </a:endParaRPr>
          </a:p>
        </p:txBody>
      </p:sp>
      <p:sp>
        <p:nvSpPr>
          <p:cNvPr id="27" name="テキスト ボックス 3">
            <a:extLst>
              <a:ext uri="{FF2B5EF4-FFF2-40B4-BE49-F238E27FC236}">
                <a16:creationId xmlns:a16="http://schemas.microsoft.com/office/drawing/2014/main" id="{F05F1112-766C-439B-8F89-6899A0493B4A}"/>
              </a:ext>
            </a:extLst>
          </p:cNvPr>
          <p:cNvSpPr txBox="1">
            <a:spLocks noChangeArrowheads="1"/>
          </p:cNvSpPr>
          <p:nvPr/>
        </p:nvSpPr>
        <p:spPr bwMode="auto">
          <a:xfrm>
            <a:off x="4876800" y="1214513"/>
            <a:ext cx="462915"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700" b="1" dirty="0">
                <a:latin typeface="HG丸ｺﾞｼｯｸM-PRO" panose="020F0600000000000000" pitchFamily="50" charset="-128"/>
                <a:ea typeface="HG丸ｺﾞｼｯｸM-PRO" panose="020F0600000000000000" pitchFamily="50" charset="-128"/>
              </a:rPr>
              <a:t>つか</a:t>
            </a:r>
            <a:endParaRPr lang="en-US" altLang="ja-JP" sz="700" b="1" dirty="0">
              <a:latin typeface="HG丸ｺﾞｼｯｸM-PRO" panose="020F0600000000000000" pitchFamily="50" charset="-128"/>
              <a:ea typeface="HG丸ｺﾞｼｯｸM-PRO" panose="020F0600000000000000" pitchFamily="50" charset="-128"/>
            </a:endParaRPr>
          </a:p>
        </p:txBody>
      </p:sp>
      <p:sp>
        <p:nvSpPr>
          <p:cNvPr id="28" name="テキスト ボックス 3">
            <a:extLst>
              <a:ext uri="{FF2B5EF4-FFF2-40B4-BE49-F238E27FC236}">
                <a16:creationId xmlns:a16="http://schemas.microsoft.com/office/drawing/2014/main" id="{358E5C7D-D386-44E2-B8EE-7BD774BC541A}"/>
              </a:ext>
            </a:extLst>
          </p:cNvPr>
          <p:cNvSpPr txBox="1">
            <a:spLocks noChangeArrowheads="1"/>
          </p:cNvSpPr>
          <p:nvPr/>
        </p:nvSpPr>
        <p:spPr bwMode="auto">
          <a:xfrm>
            <a:off x="6499859" y="1206818"/>
            <a:ext cx="462915"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700" b="1" dirty="0">
                <a:latin typeface="HG丸ｺﾞｼｯｸM-PRO" panose="020F0600000000000000" pitchFamily="50" charset="-128"/>
                <a:ea typeface="HG丸ｺﾞｼｯｸM-PRO" panose="020F0600000000000000" pitchFamily="50" charset="-128"/>
              </a:rPr>
              <a:t>みず</a:t>
            </a:r>
            <a:endParaRPr lang="en-US" altLang="ja-JP" sz="700" b="1" dirty="0">
              <a:latin typeface="HG丸ｺﾞｼｯｸM-PRO" panose="020F0600000000000000" pitchFamily="50" charset="-128"/>
              <a:ea typeface="HG丸ｺﾞｼｯｸM-PRO" panose="020F0600000000000000" pitchFamily="50" charset="-128"/>
            </a:endParaRPr>
          </a:p>
        </p:txBody>
      </p:sp>
      <p:sp>
        <p:nvSpPr>
          <p:cNvPr id="29" name="テキスト ボックス 3">
            <a:extLst>
              <a:ext uri="{FF2B5EF4-FFF2-40B4-BE49-F238E27FC236}">
                <a16:creationId xmlns:a16="http://schemas.microsoft.com/office/drawing/2014/main" id="{B380C8B4-6CC0-4C62-8BDE-1B720CE41D68}"/>
              </a:ext>
            </a:extLst>
          </p:cNvPr>
          <p:cNvSpPr txBox="1">
            <a:spLocks noChangeArrowheads="1"/>
          </p:cNvSpPr>
          <p:nvPr/>
        </p:nvSpPr>
        <p:spPr bwMode="auto">
          <a:xfrm>
            <a:off x="2895599" y="1664478"/>
            <a:ext cx="462915"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700" b="1" dirty="0">
                <a:latin typeface="HG丸ｺﾞｼｯｸM-PRO" panose="020F0600000000000000" pitchFamily="50" charset="-128"/>
                <a:ea typeface="HG丸ｺﾞｼｯｸM-PRO" panose="020F0600000000000000" pitchFamily="50" charset="-128"/>
              </a:rPr>
              <a:t>こてい</a:t>
            </a:r>
            <a:endParaRPr lang="en-US" altLang="ja-JP" sz="700" b="1" dirty="0">
              <a:latin typeface="HG丸ｺﾞｼｯｸM-PRO" panose="020F0600000000000000" pitchFamily="50" charset="-128"/>
              <a:ea typeface="HG丸ｺﾞｼｯｸM-PRO" panose="020F0600000000000000" pitchFamily="50" charset="-128"/>
            </a:endParaRPr>
          </a:p>
        </p:txBody>
      </p:sp>
      <p:sp>
        <p:nvSpPr>
          <p:cNvPr id="30" name="テキスト ボックス 3">
            <a:extLst>
              <a:ext uri="{FF2B5EF4-FFF2-40B4-BE49-F238E27FC236}">
                <a16:creationId xmlns:a16="http://schemas.microsoft.com/office/drawing/2014/main" id="{4EF4B74F-B054-4C59-81C6-B15F825352D8}"/>
              </a:ext>
            </a:extLst>
          </p:cNvPr>
          <p:cNvSpPr txBox="1">
            <a:spLocks noChangeArrowheads="1"/>
          </p:cNvSpPr>
          <p:nvPr/>
        </p:nvSpPr>
        <p:spPr bwMode="auto">
          <a:xfrm>
            <a:off x="4068763" y="1664478"/>
            <a:ext cx="651827"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700" b="1" dirty="0">
                <a:latin typeface="HG丸ｺﾞｼｯｸM-PRO" panose="020F0600000000000000" pitchFamily="50" charset="-128"/>
                <a:ea typeface="HG丸ｺﾞｼｯｸM-PRO" panose="020F0600000000000000" pitchFamily="50" charset="-128"/>
              </a:rPr>
              <a:t>こりよう</a:t>
            </a:r>
            <a:endParaRPr lang="en-US" altLang="ja-JP" sz="700" b="1" dirty="0">
              <a:latin typeface="HG丸ｺﾞｼｯｸM-PRO" panose="020F0600000000000000" pitchFamily="50" charset="-128"/>
              <a:ea typeface="HG丸ｺﾞｼｯｸM-PRO" panose="020F0600000000000000" pitchFamily="50" charset="-128"/>
            </a:endParaRPr>
          </a:p>
        </p:txBody>
      </p:sp>
      <p:sp>
        <p:nvSpPr>
          <p:cNvPr id="43" name="テキスト ボックス 3">
            <a:extLst>
              <a:ext uri="{FF2B5EF4-FFF2-40B4-BE49-F238E27FC236}">
                <a16:creationId xmlns:a16="http://schemas.microsoft.com/office/drawing/2014/main" id="{34368EF8-6E84-49D0-B3FC-F613FB4D3671}"/>
              </a:ext>
            </a:extLst>
          </p:cNvPr>
          <p:cNvSpPr txBox="1">
            <a:spLocks noChangeArrowheads="1"/>
          </p:cNvSpPr>
          <p:nvPr/>
        </p:nvSpPr>
        <p:spPr bwMode="auto">
          <a:xfrm>
            <a:off x="6043293" y="6316882"/>
            <a:ext cx="565786"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700" b="1" dirty="0">
                <a:latin typeface="HG丸ｺﾞｼｯｸM-PRO" panose="020F0600000000000000" pitchFamily="50" charset="-128"/>
                <a:ea typeface="HG丸ｺﾞｼｯｸM-PRO" panose="020F0600000000000000" pitchFamily="50" charset="-128"/>
              </a:rPr>
              <a:t>うご</a:t>
            </a:r>
            <a:endParaRPr lang="en-US" altLang="ja-JP" sz="700" b="1" dirty="0">
              <a:latin typeface="HG丸ｺﾞｼｯｸM-PRO" panose="020F0600000000000000" pitchFamily="50" charset="-128"/>
              <a:ea typeface="HG丸ｺﾞｼｯｸM-PRO" panose="020F0600000000000000" pitchFamily="50" charset="-128"/>
            </a:endParaRPr>
          </a:p>
        </p:txBody>
      </p:sp>
    </p:spTree>
    <p:extLst>
      <p:ext uri="{BB962C8B-B14F-4D97-AF65-F5344CB8AC3E}">
        <p14:creationId xmlns:p14="http://schemas.microsoft.com/office/powerpoint/2010/main" val="14458353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図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2250" y="1654289"/>
            <a:ext cx="1130052" cy="1719214"/>
          </a:xfrm>
          <a:prstGeom prst="rect">
            <a:avLst/>
          </a:prstGeom>
        </p:spPr>
      </p:pic>
      <p:sp>
        <p:nvSpPr>
          <p:cNvPr id="4" name="正方形/長方形 3"/>
          <p:cNvSpPr/>
          <p:nvPr/>
        </p:nvSpPr>
        <p:spPr>
          <a:xfrm>
            <a:off x="0" y="0"/>
            <a:ext cx="9144000" cy="685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350"/>
          </a:p>
        </p:txBody>
      </p:sp>
      <p:sp>
        <p:nvSpPr>
          <p:cNvPr id="5" name="テキスト ボックス 4"/>
          <p:cNvSpPr txBox="1"/>
          <p:nvPr/>
        </p:nvSpPr>
        <p:spPr>
          <a:xfrm>
            <a:off x="6175" y="111210"/>
            <a:ext cx="9137825" cy="923330"/>
          </a:xfrm>
          <a:prstGeom prst="rect">
            <a:avLst/>
          </a:prstGeom>
          <a:noFill/>
        </p:spPr>
        <p:txBody>
          <a:bodyPr wrap="square" rtlCol="0">
            <a:spAutoFit/>
          </a:bodyPr>
          <a:lstStyle/>
          <a:p>
            <a:pPr algn="ctr"/>
            <a:r>
              <a:rPr lang="ja-JP" altLang="en-US" sz="2700" dirty="0"/>
              <a:t>　</a:t>
            </a:r>
            <a:r>
              <a:rPr lang="ja-JP" altLang="en-US" sz="2700" dirty="0">
                <a:solidFill>
                  <a:schemeClr val="bg1"/>
                </a:solidFill>
              </a:rPr>
              <a:t>地域の安全を守る人たち</a:t>
            </a:r>
            <a:endParaRPr lang="ja-JP" altLang="en-US" sz="2700" dirty="0">
              <a:solidFill>
                <a:schemeClr val="bg1"/>
              </a:solidFill>
              <a:latin typeface="+mj-ea"/>
            </a:endParaRPr>
          </a:p>
          <a:p>
            <a:pPr algn="ctr"/>
            <a:endParaRPr lang="ja-JP" altLang="en-US" sz="2700" dirty="0">
              <a:solidFill>
                <a:schemeClr val="bg1"/>
              </a:solidFill>
              <a:latin typeface="+mj-ea"/>
            </a:endParaRPr>
          </a:p>
        </p:txBody>
      </p:sp>
      <p:sp>
        <p:nvSpPr>
          <p:cNvPr id="2" name="テキスト ボックス 1"/>
          <p:cNvSpPr txBox="1"/>
          <p:nvPr/>
        </p:nvSpPr>
        <p:spPr>
          <a:xfrm>
            <a:off x="156518" y="814594"/>
            <a:ext cx="2568332" cy="461665"/>
          </a:xfrm>
          <a:prstGeom prst="rect">
            <a:avLst/>
          </a:prstGeom>
          <a:noFill/>
        </p:spPr>
        <p:txBody>
          <a:bodyPr wrap="none" rtlCol="0">
            <a:spAutoFit/>
          </a:bodyPr>
          <a:lstStyle/>
          <a:p>
            <a:r>
              <a:rPr lang="ja-JP" altLang="en-US" sz="2400" dirty="0"/>
              <a:t>消防団</a:t>
            </a:r>
            <a:r>
              <a:rPr kumimoji="1" lang="ja-JP" altLang="en-US" sz="2400" dirty="0"/>
              <a:t>の取り組み</a:t>
            </a:r>
          </a:p>
        </p:txBody>
      </p:sp>
      <p:sp>
        <p:nvSpPr>
          <p:cNvPr id="7" name="Text Box 124"/>
          <p:cNvSpPr txBox="1">
            <a:spLocks noChangeArrowheads="1"/>
          </p:cNvSpPr>
          <p:nvPr/>
        </p:nvSpPr>
        <p:spPr bwMode="auto">
          <a:xfrm>
            <a:off x="2178906" y="1596093"/>
            <a:ext cx="6310183" cy="2585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nSpc>
                <a:spcPct val="150000"/>
              </a:lnSpc>
              <a:buFontTx/>
              <a:buNone/>
            </a:pPr>
            <a:r>
              <a:rPr lang="ja-JP" altLang="en-US" sz="1800" dirty="0">
                <a:latin typeface="+mn-ea"/>
                <a:ea typeface="+mn-ea"/>
              </a:rPr>
              <a:t>消防団は地域の災害に備えて訓練をするほかに、地域の行事などのお手伝いもしています。</a:t>
            </a:r>
            <a:endParaRPr lang="en-US" altLang="ja-JP" sz="1800" dirty="0">
              <a:latin typeface="+mn-ea"/>
              <a:ea typeface="+mn-ea"/>
            </a:endParaRPr>
          </a:p>
          <a:p>
            <a:pPr>
              <a:lnSpc>
                <a:spcPct val="150000"/>
              </a:lnSpc>
              <a:buFontTx/>
              <a:buNone/>
            </a:pPr>
            <a:r>
              <a:rPr lang="ja-JP" altLang="en-US" sz="1800" dirty="0">
                <a:latin typeface="+mn-ea"/>
                <a:ea typeface="+mn-ea"/>
              </a:rPr>
              <a:t>地域で火災が発生すると現場に駆け付け、川で人がながされたときなどには救助に協力することもあります。</a:t>
            </a:r>
            <a:endParaRPr lang="en-US" altLang="ja-JP" sz="1800" dirty="0">
              <a:latin typeface="+mn-ea"/>
              <a:ea typeface="+mn-ea"/>
            </a:endParaRPr>
          </a:p>
          <a:p>
            <a:pPr>
              <a:lnSpc>
                <a:spcPct val="150000"/>
              </a:lnSpc>
              <a:buFontTx/>
              <a:buNone/>
            </a:pPr>
            <a:r>
              <a:rPr lang="ja-JP" altLang="en-US" sz="1800" dirty="0">
                <a:latin typeface="+mn-ea"/>
                <a:ea typeface="+mn-ea"/>
              </a:rPr>
              <a:t>消防団は火災や災害などから地域の</a:t>
            </a:r>
            <a:endParaRPr lang="en-US" altLang="ja-JP" sz="1800" dirty="0">
              <a:latin typeface="+mn-ea"/>
              <a:ea typeface="+mn-ea"/>
            </a:endParaRPr>
          </a:p>
          <a:p>
            <a:pPr>
              <a:lnSpc>
                <a:spcPct val="150000"/>
              </a:lnSpc>
              <a:buFontTx/>
              <a:buNone/>
            </a:pPr>
            <a:r>
              <a:rPr lang="ja-JP" altLang="en-US" sz="1800" dirty="0">
                <a:latin typeface="+mn-ea"/>
                <a:ea typeface="+mn-ea"/>
              </a:rPr>
              <a:t>安全を守るために活動しています。</a:t>
            </a:r>
            <a:endParaRPr lang="en-US" altLang="ja-JP" sz="1800" dirty="0">
              <a:latin typeface="+mn-ea"/>
              <a:ea typeface="+mn-ea"/>
            </a:endParaRPr>
          </a:p>
        </p:txBody>
      </p:sp>
      <p:sp>
        <p:nvSpPr>
          <p:cNvPr id="3" name="角丸四角形吹き出し 2"/>
          <p:cNvSpPr/>
          <p:nvPr/>
        </p:nvSpPr>
        <p:spPr>
          <a:xfrm>
            <a:off x="1602608" y="1465447"/>
            <a:ext cx="7195634" cy="4053904"/>
          </a:xfrm>
          <a:custGeom>
            <a:avLst/>
            <a:gdLst>
              <a:gd name="connsiteX0" fmla="*/ 0 w 6680886"/>
              <a:gd name="connsiteY0" fmla="*/ 848811 h 5092762"/>
              <a:gd name="connsiteX1" fmla="*/ 848811 w 6680886"/>
              <a:gd name="connsiteY1" fmla="*/ 0 h 5092762"/>
              <a:gd name="connsiteX2" fmla="*/ 1113481 w 6680886"/>
              <a:gd name="connsiteY2" fmla="*/ 0 h 5092762"/>
              <a:gd name="connsiteX3" fmla="*/ 1113481 w 6680886"/>
              <a:gd name="connsiteY3" fmla="*/ 0 h 5092762"/>
              <a:gd name="connsiteX4" fmla="*/ 2783703 w 6680886"/>
              <a:gd name="connsiteY4" fmla="*/ 0 h 5092762"/>
              <a:gd name="connsiteX5" fmla="*/ 5832075 w 6680886"/>
              <a:gd name="connsiteY5" fmla="*/ 0 h 5092762"/>
              <a:gd name="connsiteX6" fmla="*/ 6680886 w 6680886"/>
              <a:gd name="connsiteY6" fmla="*/ 848811 h 5092762"/>
              <a:gd name="connsiteX7" fmla="*/ 6680886 w 6680886"/>
              <a:gd name="connsiteY7" fmla="*/ 848794 h 5092762"/>
              <a:gd name="connsiteX8" fmla="*/ 6680886 w 6680886"/>
              <a:gd name="connsiteY8" fmla="*/ 848794 h 5092762"/>
              <a:gd name="connsiteX9" fmla="*/ 6680886 w 6680886"/>
              <a:gd name="connsiteY9" fmla="*/ 2121984 h 5092762"/>
              <a:gd name="connsiteX10" fmla="*/ 6680886 w 6680886"/>
              <a:gd name="connsiteY10" fmla="*/ 4243951 h 5092762"/>
              <a:gd name="connsiteX11" fmla="*/ 5832075 w 6680886"/>
              <a:gd name="connsiteY11" fmla="*/ 5092762 h 5092762"/>
              <a:gd name="connsiteX12" fmla="*/ 2783703 w 6680886"/>
              <a:gd name="connsiteY12" fmla="*/ 5092762 h 5092762"/>
              <a:gd name="connsiteX13" fmla="*/ 1113481 w 6680886"/>
              <a:gd name="connsiteY13" fmla="*/ 5092762 h 5092762"/>
              <a:gd name="connsiteX14" fmla="*/ 1113481 w 6680886"/>
              <a:gd name="connsiteY14" fmla="*/ 5092762 h 5092762"/>
              <a:gd name="connsiteX15" fmla="*/ 848811 w 6680886"/>
              <a:gd name="connsiteY15" fmla="*/ 5092762 h 5092762"/>
              <a:gd name="connsiteX16" fmla="*/ 0 w 6680886"/>
              <a:gd name="connsiteY16" fmla="*/ 4243951 h 5092762"/>
              <a:gd name="connsiteX17" fmla="*/ 0 w 6680886"/>
              <a:gd name="connsiteY17" fmla="*/ 2121984 h 5092762"/>
              <a:gd name="connsiteX18" fmla="*/ -506278 w 6680886"/>
              <a:gd name="connsiteY18" fmla="*/ 803230 h 5092762"/>
              <a:gd name="connsiteX19" fmla="*/ 0 w 6680886"/>
              <a:gd name="connsiteY19" fmla="*/ 848794 h 5092762"/>
              <a:gd name="connsiteX20" fmla="*/ 0 w 6680886"/>
              <a:gd name="connsiteY20" fmla="*/ 848811 h 5092762"/>
              <a:gd name="connsiteX0" fmla="*/ 514516 w 7187164"/>
              <a:gd name="connsiteY0" fmla="*/ 1227752 h 5092762"/>
              <a:gd name="connsiteX1" fmla="*/ 1355089 w 7187164"/>
              <a:gd name="connsiteY1" fmla="*/ 0 h 5092762"/>
              <a:gd name="connsiteX2" fmla="*/ 1619759 w 7187164"/>
              <a:gd name="connsiteY2" fmla="*/ 0 h 5092762"/>
              <a:gd name="connsiteX3" fmla="*/ 1619759 w 7187164"/>
              <a:gd name="connsiteY3" fmla="*/ 0 h 5092762"/>
              <a:gd name="connsiteX4" fmla="*/ 3289981 w 7187164"/>
              <a:gd name="connsiteY4" fmla="*/ 0 h 5092762"/>
              <a:gd name="connsiteX5" fmla="*/ 6338353 w 7187164"/>
              <a:gd name="connsiteY5" fmla="*/ 0 h 5092762"/>
              <a:gd name="connsiteX6" fmla="*/ 7187164 w 7187164"/>
              <a:gd name="connsiteY6" fmla="*/ 848811 h 5092762"/>
              <a:gd name="connsiteX7" fmla="*/ 7187164 w 7187164"/>
              <a:gd name="connsiteY7" fmla="*/ 848794 h 5092762"/>
              <a:gd name="connsiteX8" fmla="*/ 7187164 w 7187164"/>
              <a:gd name="connsiteY8" fmla="*/ 848794 h 5092762"/>
              <a:gd name="connsiteX9" fmla="*/ 7187164 w 7187164"/>
              <a:gd name="connsiteY9" fmla="*/ 2121984 h 5092762"/>
              <a:gd name="connsiteX10" fmla="*/ 7187164 w 7187164"/>
              <a:gd name="connsiteY10" fmla="*/ 4243951 h 5092762"/>
              <a:gd name="connsiteX11" fmla="*/ 6338353 w 7187164"/>
              <a:gd name="connsiteY11" fmla="*/ 5092762 h 5092762"/>
              <a:gd name="connsiteX12" fmla="*/ 3289981 w 7187164"/>
              <a:gd name="connsiteY12" fmla="*/ 5092762 h 5092762"/>
              <a:gd name="connsiteX13" fmla="*/ 1619759 w 7187164"/>
              <a:gd name="connsiteY13" fmla="*/ 5092762 h 5092762"/>
              <a:gd name="connsiteX14" fmla="*/ 1619759 w 7187164"/>
              <a:gd name="connsiteY14" fmla="*/ 5092762 h 5092762"/>
              <a:gd name="connsiteX15" fmla="*/ 1355089 w 7187164"/>
              <a:gd name="connsiteY15" fmla="*/ 5092762 h 5092762"/>
              <a:gd name="connsiteX16" fmla="*/ 506278 w 7187164"/>
              <a:gd name="connsiteY16" fmla="*/ 4243951 h 5092762"/>
              <a:gd name="connsiteX17" fmla="*/ 506278 w 7187164"/>
              <a:gd name="connsiteY17" fmla="*/ 2121984 h 5092762"/>
              <a:gd name="connsiteX18" fmla="*/ 0 w 7187164"/>
              <a:gd name="connsiteY18" fmla="*/ 803230 h 5092762"/>
              <a:gd name="connsiteX19" fmla="*/ 506278 w 7187164"/>
              <a:gd name="connsiteY19" fmla="*/ 848794 h 5092762"/>
              <a:gd name="connsiteX20" fmla="*/ 514516 w 7187164"/>
              <a:gd name="connsiteY20" fmla="*/ 1227752 h 5092762"/>
              <a:gd name="connsiteX0" fmla="*/ 514516 w 7187164"/>
              <a:gd name="connsiteY0" fmla="*/ 1227752 h 5092762"/>
              <a:gd name="connsiteX1" fmla="*/ 869057 w 7187164"/>
              <a:gd name="connsiteY1" fmla="*/ 24714 h 5092762"/>
              <a:gd name="connsiteX2" fmla="*/ 1619759 w 7187164"/>
              <a:gd name="connsiteY2" fmla="*/ 0 h 5092762"/>
              <a:gd name="connsiteX3" fmla="*/ 1619759 w 7187164"/>
              <a:gd name="connsiteY3" fmla="*/ 0 h 5092762"/>
              <a:gd name="connsiteX4" fmla="*/ 3289981 w 7187164"/>
              <a:gd name="connsiteY4" fmla="*/ 0 h 5092762"/>
              <a:gd name="connsiteX5" fmla="*/ 6338353 w 7187164"/>
              <a:gd name="connsiteY5" fmla="*/ 0 h 5092762"/>
              <a:gd name="connsiteX6" fmla="*/ 7187164 w 7187164"/>
              <a:gd name="connsiteY6" fmla="*/ 848811 h 5092762"/>
              <a:gd name="connsiteX7" fmla="*/ 7187164 w 7187164"/>
              <a:gd name="connsiteY7" fmla="*/ 848794 h 5092762"/>
              <a:gd name="connsiteX8" fmla="*/ 7187164 w 7187164"/>
              <a:gd name="connsiteY8" fmla="*/ 848794 h 5092762"/>
              <a:gd name="connsiteX9" fmla="*/ 7187164 w 7187164"/>
              <a:gd name="connsiteY9" fmla="*/ 2121984 h 5092762"/>
              <a:gd name="connsiteX10" fmla="*/ 7187164 w 7187164"/>
              <a:gd name="connsiteY10" fmla="*/ 4243951 h 5092762"/>
              <a:gd name="connsiteX11" fmla="*/ 6338353 w 7187164"/>
              <a:gd name="connsiteY11" fmla="*/ 5092762 h 5092762"/>
              <a:gd name="connsiteX12" fmla="*/ 3289981 w 7187164"/>
              <a:gd name="connsiteY12" fmla="*/ 5092762 h 5092762"/>
              <a:gd name="connsiteX13" fmla="*/ 1619759 w 7187164"/>
              <a:gd name="connsiteY13" fmla="*/ 5092762 h 5092762"/>
              <a:gd name="connsiteX14" fmla="*/ 1619759 w 7187164"/>
              <a:gd name="connsiteY14" fmla="*/ 5092762 h 5092762"/>
              <a:gd name="connsiteX15" fmla="*/ 1355089 w 7187164"/>
              <a:gd name="connsiteY15" fmla="*/ 5092762 h 5092762"/>
              <a:gd name="connsiteX16" fmla="*/ 506278 w 7187164"/>
              <a:gd name="connsiteY16" fmla="*/ 4243951 h 5092762"/>
              <a:gd name="connsiteX17" fmla="*/ 506278 w 7187164"/>
              <a:gd name="connsiteY17" fmla="*/ 2121984 h 5092762"/>
              <a:gd name="connsiteX18" fmla="*/ 0 w 7187164"/>
              <a:gd name="connsiteY18" fmla="*/ 803230 h 5092762"/>
              <a:gd name="connsiteX19" fmla="*/ 506278 w 7187164"/>
              <a:gd name="connsiteY19" fmla="*/ 848794 h 5092762"/>
              <a:gd name="connsiteX20" fmla="*/ 514516 w 7187164"/>
              <a:gd name="connsiteY20" fmla="*/ 1227752 h 5092762"/>
              <a:gd name="connsiteX0" fmla="*/ 514516 w 7187362"/>
              <a:gd name="connsiteY0" fmla="*/ 1235989 h 5100999"/>
              <a:gd name="connsiteX1" fmla="*/ 869057 w 7187362"/>
              <a:gd name="connsiteY1" fmla="*/ 32951 h 5100999"/>
              <a:gd name="connsiteX2" fmla="*/ 1619759 w 7187362"/>
              <a:gd name="connsiteY2" fmla="*/ 8237 h 5100999"/>
              <a:gd name="connsiteX3" fmla="*/ 1619759 w 7187362"/>
              <a:gd name="connsiteY3" fmla="*/ 8237 h 5100999"/>
              <a:gd name="connsiteX4" fmla="*/ 3289981 w 7187362"/>
              <a:gd name="connsiteY4" fmla="*/ 8237 h 5100999"/>
              <a:gd name="connsiteX5" fmla="*/ 6742007 w 7187362"/>
              <a:gd name="connsiteY5" fmla="*/ 0 h 5100999"/>
              <a:gd name="connsiteX6" fmla="*/ 7187164 w 7187362"/>
              <a:gd name="connsiteY6" fmla="*/ 857048 h 5100999"/>
              <a:gd name="connsiteX7" fmla="*/ 7187164 w 7187362"/>
              <a:gd name="connsiteY7" fmla="*/ 857031 h 5100999"/>
              <a:gd name="connsiteX8" fmla="*/ 7187164 w 7187362"/>
              <a:gd name="connsiteY8" fmla="*/ 857031 h 5100999"/>
              <a:gd name="connsiteX9" fmla="*/ 7187164 w 7187362"/>
              <a:gd name="connsiteY9" fmla="*/ 2130221 h 5100999"/>
              <a:gd name="connsiteX10" fmla="*/ 7187164 w 7187362"/>
              <a:gd name="connsiteY10" fmla="*/ 4252188 h 5100999"/>
              <a:gd name="connsiteX11" fmla="*/ 6338353 w 7187362"/>
              <a:gd name="connsiteY11" fmla="*/ 5100999 h 5100999"/>
              <a:gd name="connsiteX12" fmla="*/ 3289981 w 7187362"/>
              <a:gd name="connsiteY12" fmla="*/ 5100999 h 5100999"/>
              <a:gd name="connsiteX13" fmla="*/ 1619759 w 7187362"/>
              <a:gd name="connsiteY13" fmla="*/ 5100999 h 5100999"/>
              <a:gd name="connsiteX14" fmla="*/ 1619759 w 7187362"/>
              <a:gd name="connsiteY14" fmla="*/ 5100999 h 5100999"/>
              <a:gd name="connsiteX15" fmla="*/ 1355089 w 7187362"/>
              <a:gd name="connsiteY15" fmla="*/ 5100999 h 5100999"/>
              <a:gd name="connsiteX16" fmla="*/ 506278 w 7187362"/>
              <a:gd name="connsiteY16" fmla="*/ 4252188 h 5100999"/>
              <a:gd name="connsiteX17" fmla="*/ 506278 w 7187362"/>
              <a:gd name="connsiteY17" fmla="*/ 2130221 h 5100999"/>
              <a:gd name="connsiteX18" fmla="*/ 0 w 7187362"/>
              <a:gd name="connsiteY18" fmla="*/ 811467 h 5100999"/>
              <a:gd name="connsiteX19" fmla="*/ 506278 w 7187362"/>
              <a:gd name="connsiteY19" fmla="*/ 857031 h 5100999"/>
              <a:gd name="connsiteX20" fmla="*/ 514516 w 7187362"/>
              <a:gd name="connsiteY20" fmla="*/ 1235989 h 5100999"/>
              <a:gd name="connsiteX0" fmla="*/ 514516 w 7195634"/>
              <a:gd name="connsiteY0" fmla="*/ 1235989 h 5100999"/>
              <a:gd name="connsiteX1" fmla="*/ 869057 w 7195634"/>
              <a:gd name="connsiteY1" fmla="*/ 32951 h 5100999"/>
              <a:gd name="connsiteX2" fmla="*/ 1619759 w 7195634"/>
              <a:gd name="connsiteY2" fmla="*/ 8237 h 5100999"/>
              <a:gd name="connsiteX3" fmla="*/ 1619759 w 7195634"/>
              <a:gd name="connsiteY3" fmla="*/ 8237 h 5100999"/>
              <a:gd name="connsiteX4" fmla="*/ 3289981 w 7195634"/>
              <a:gd name="connsiteY4" fmla="*/ 8237 h 5100999"/>
              <a:gd name="connsiteX5" fmla="*/ 6742007 w 7195634"/>
              <a:gd name="connsiteY5" fmla="*/ 0 h 5100999"/>
              <a:gd name="connsiteX6" fmla="*/ 7187164 w 7195634"/>
              <a:gd name="connsiteY6" fmla="*/ 857048 h 5100999"/>
              <a:gd name="connsiteX7" fmla="*/ 7187164 w 7195634"/>
              <a:gd name="connsiteY7" fmla="*/ 857031 h 5100999"/>
              <a:gd name="connsiteX8" fmla="*/ 7187164 w 7195634"/>
              <a:gd name="connsiteY8" fmla="*/ 857031 h 5100999"/>
              <a:gd name="connsiteX9" fmla="*/ 7187164 w 7195634"/>
              <a:gd name="connsiteY9" fmla="*/ 2130221 h 5100999"/>
              <a:gd name="connsiteX10" fmla="*/ 7187164 w 7195634"/>
              <a:gd name="connsiteY10" fmla="*/ 4252188 h 5100999"/>
              <a:gd name="connsiteX11" fmla="*/ 6816147 w 7195634"/>
              <a:gd name="connsiteY11" fmla="*/ 5100999 h 5100999"/>
              <a:gd name="connsiteX12" fmla="*/ 3289981 w 7195634"/>
              <a:gd name="connsiteY12" fmla="*/ 5100999 h 5100999"/>
              <a:gd name="connsiteX13" fmla="*/ 1619759 w 7195634"/>
              <a:gd name="connsiteY13" fmla="*/ 5100999 h 5100999"/>
              <a:gd name="connsiteX14" fmla="*/ 1619759 w 7195634"/>
              <a:gd name="connsiteY14" fmla="*/ 5100999 h 5100999"/>
              <a:gd name="connsiteX15" fmla="*/ 1355089 w 7195634"/>
              <a:gd name="connsiteY15" fmla="*/ 5100999 h 5100999"/>
              <a:gd name="connsiteX16" fmla="*/ 506278 w 7195634"/>
              <a:gd name="connsiteY16" fmla="*/ 4252188 h 5100999"/>
              <a:gd name="connsiteX17" fmla="*/ 506278 w 7195634"/>
              <a:gd name="connsiteY17" fmla="*/ 2130221 h 5100999"/>
              <a:gd name="connsiteX18" fmla="*/ 0 w 7195634"/>
              <a:gd name="connsiteY18" fmla="*/ 811467 h 5100999"/>
              <a:gd name="connsiteX19" fmla="*/ 506278 w 7195634"/>
              <a:gd name="connsiteY19" fmla="*/ 857031 h 5100999"/>
              <a:gd name="connsiteX20" fmla="*/ 514516 w 7195634"/>
              <a:gd name="connsiteY20" fmla="*/ 1235989 h 5100999"/>
              <a:gd name="connsiteX0" fmla="*/ 514516 w 7195634"/>
              <a:gd name="connsiteY0" fmla="*/ 1235989 h 5117475"/>
              <a:gd name="connsiteX1" fmla="*/ 869057 w 7195634"/>
              <a:gd name="connsiteY1" fmla="*/ 32951 h 5117475"/>
              <a:gd name="connsiteX2" fmla="*/ 1619759 w 7195634"/>
              <a:gd name="connsiteY2" fmla="*/ 8237 h 5117475"/>
              <a:gd name="connsiteX3" fmla="*/ 1619759 w 7195634"/>
              <a:gd name="connsiteY3" fmla="*/ 8237 h 5117475"/>
              <a:gd name="connsiteX4" fmla="*/ 3289981 w 7195634"/>
              <a:gd name="connsiteY4" fmla="*/ 8237 h 5117475"/>
              <a:gd name="connsiteX5" fmla="*/ 6742007 w 7195634"/>
              <a:gd name="connsiteY5" fmla="*/ 0 h 5117475"/>
              <a:gd name="connsiteX6" fmla="*/ 7187164 w 7195634"/>
              <a:gd name="connsiteY6" fmla="*/ 857048 h 5117475"/>
              <a:gd name="connsiteX7" fmla="*/ 7187164 w 7195634"/>
              <a:gd name="connsiteY7" fmla="*/ 857031 h 5117475"/>
              <a:gd name="connsiteX8" fmla="*/ 7187164 w 7195634"/>
              <a:gd name="connsiteY8" fmla="*/ 857031 h 5117475"/>
              <a:gd name="connsiteX9" fmla="*/ 7187164 w 7195634"/>
              <a:gd name="connsiteY9" fmla="*/ 2130221 h 5117475"/>
              <a:gd name="connsiteX10" fmla="*/ 7187164 w 7195634"/>
              <a:gd name="connsiteY10" fmla="*/ 4252188 h 5117475"/>
              <a:gd name="connsiteX11" fmla="*/ 6816147 w 7195634"/>
              <a:gd name="connsiteY11" fmla="*/ 5100999 h 5117475"/>
              <a:gd name="connsiteX12" fmla="*/ 3289981 w 7195634"/>
              <a:gd name="connsiteY12" fmla="*/ 5100999 h 5117475"/>
              <a:gd name="connsiteX13" fmla="*/ 1619759 w 7195634"/>
              <a:gd name="connsiteY13" fmla="*/ 5100999 h 5117475"/>
              <a:gd name="connsiteX14" fmla="*/ 1619759 w 7195634"/>
              <a:gd name="connsiteY14" fmla="*/ 5100999 h 5117475"/>
              <a:gd name="connsiteX15" fmla="*/ 943197 w 7195634"/>
              <a:gd name="connsiteY15" fmla="*/ 5117475 h 5117475"/>
              <a:gd name="connsiteX16" fmla="*/ 506278 w 7195634"/>
              <a:gd name="connsiteY16" fmla="*/ 4252188 h 5117475"/>
              <a:gd name="connsiteX17" fmla="*/ 506278 w 7195634"/>
              <a:gd name="connsiteY17" fmla="*/ 2130221 h 5117475"/>
              <a:gd name="connsiteX18" fmla="*/ 0 w 7195634"/>
              <a:gd name="connsiteY18" fmla="*/ 811467 h 5117475"/>
              <a:gd name="connsiteX19" fmla="*/ 506278 w 7195634"/>
              <a:gd name="connsiteY19" fmla="*/ 857031 h 5117475"/>
              <a:gd name="connsiteX20" fmla="*/ 514516 w 7195634"/>
              <a:gd name="connsiteY20" fmla="*/ 1235989 h 5117475"/>
              <a:gd name="connsiteX0" fmla="*/ 514516 w 7195634"/>
              <a:gd name="connsiteY0" fmla="*/ 1235989 h 5117475"/>
              <a:gd name="connsiteX1" fmla="*/ 869057 w 7195634"/>
              <a:gd name="connsiteY1" fmla="*/ 32951 h 5117475"/>
              <a:gd name="connsiteX2" fmla="*/ 1619759 w 7195634"/>
              <a:gd name="connsiteY2" fmla="*/ 8237 h 5117475"/>
              <a:gd name="connsiteX3" fmla="*/ 1619759 w 7195634"/>
              <a:gd name="connsiteY3" fmla="*/ 8237 h 5117475"/>
              <a:gd name="connsiteX4" fmla="*/ 3289981 w 7195634"/>
              <a:gd name="connsiteY4" fmla="*/ 8237 h 5117475"/>
              <a:gd name="connsiteX5" fmla="*/ 6742007 w 7195634"/>
              <a:gd name="connsiteY5" fmla="*/ 0 h 5117475"/>
              <a:gd name="connsiteX6" fmla="*/ 7187164 w 7195634"/>
              <a:gd name="connsiteY6" fmla="*/ 857048 h 5117475"/>
              <a:gd name="connsiteX7" fmla="*/ 7187164 w 7195634"/>
              <a:gd name="connsiteY7" fmla="*/ 857031 h 5117475"/>
              <a:gd name="connsiteX8" fmla="*/ 7187164 w 7195634"/>
              <a:gd name="connsiteY8" fmla="*/ 857031 h 5117475"/>
              <a:gd name="connsiteX9" fmla="*/ 7187164 w 7195634"/>
              <a:gd name="connsiteY9" fmla="*/ 2130221 h 5117475"/>
              <a:gd name="connsiteX10" fmla="*/ 7187164 w 7195634"/>
              <a:gd name="connsiteY10" fmla="*/ 4252188 h 5117475"/>
              <a:gd name="connsiteX11" fmla="*/ 6816147 w 7195634"/>
              <a:gd name="connsiteY11" fmla="*/ 5100999 h 5117475"/>
              <a:gd name="connsiteX12" fmla="*/ 3289981 w 7195634"/>
              <a:gd name="connsiteY12" fmla="*/ 5100999 h 5117475"/>
              <a:gd name="connsiteX13" fmla="*/ 1619759 w 7195634"/>
              <a:gd name="connsiteY13" fmla="*/ 5100999 h 5117475"/>
              <a:gd name="connsiteX14" fmla="*/ 1619759 w 7195634"/>
              <a:gd name="connsiteY14" fmla="*/ 5100999 h 5117475"/>
              <a:gd name="connsiteX15" fmla="*/ 943197 w 7195634"/>
              <a:gd name="connsiteY15" fmla="*/ 5117475 h 5117475"/>
              <a:gd name="connsiteX16" fmla="*/ 506278 w 7195634"/>
              <a:gd name="connsiteY16" fmla="*/ 4252188 h 5117475"/>
              <a:gd name="connsiteX17" fmla="*/ 506278 w 7195634"/>
              <a:gd name="connsiteY17" fmla="*/ 2130221 h 5117475"/>
              <a:gd name="connsiteX18" fmla="*/ 0 w 7195634"/>
              <a:gd name="connsiteY18" fmla="*/ 811467 h 5117475"/>
              <a:gd name="connsiteX19" fmla="*/ 514515 w 7195634"/>
              <a:gd name="connsiteY19" fmla="*/ 1252447 h 5117475"/>
              <a:gd name="connsiteX20" fmla="*/ 514516 w 7195634"/>
              <a:gd name="connsiteY20" fmla="*/ 1235989 h 5117475"/>
              <a:gd name="connsiteX0" fmla="*/ 514516 w 7195634"/>
              <a:gd name="connsiteY0" fmla="*/ 1235989 h 5117475"/>
              <a:gd name="connsiteX1" fmla="*/ 869057 w 7195634"/>
              <a:gd name="connsiteY1" fmla="*/ 32951 h 5117475"/>
              <a:gd name="connsiteX2" fmla="*/ 1619759 w 7195634"/>
              <a:gd name="connsiteY2" fmla="*/ 8237 h 5117475"/>
              <a:gd name="connsiteX3" fmla="*/ 1619759 w 7195634"/>
              <a:gd name="connsiteY3" fmla="*/ 8237 h 5117475"/>
              <a:gd name="connsiteX4" fmla="*/ 3289981 w 7195634"/>
              <a:gd name="connsiteY4" fmla="*/ 8237 h 5117475"/>
              <a:gd name="connsiteX5" fmla="*/ 6750245 w 7195634"/>
              <a:gd name="connsiteY5" fmla="*/ 0 h 5117475"/>
              <a:gd name="connsiteX6" fmla="*/ 7187164 w 7195634"/>
              <a:gd name="connsiteY6" fmla="*/ 857048 h 5117475"/>
              <a:gd name="connsiteX7" fmla="*/ 7187164 w 7195634"/>
              <a:gd name="connsiteY7" fmla="*/ 857031 h 5117475"/>
              <a:gd name="connsiteX8" fmla="*/ 7187164 w 7195634"/>
              <a:gd name="connsiteY8" fmla="*/ 857031 h 5117475"/>
              <a:gd name="connsiteX9" fmla="*/ 7187164 w 7195634"/>
              <a:gd name="connsiteY9" fmla="*/ 2130221 h 5117475"/>
              <a:gd name="connsiteX10" fmla="*/ 7187164 w 7195634"/>
              <a:gd name="connsiteY10" fmla="*/ 4252188 h 5117475"/>
              <a:gd name="connsiteX11" fmla="*/ 6816147 w 7195634"/>
              <a:gd name="connsiteY11" fmla="*/ 5100999 h 5117475"/>
              <a:gd name="connsiteX12" fmla="*/ 3289981 w 7195634"/>
              <a:gd name="connsiteY12" fmla="*/ 5100999 h 5117475"/>
              <a:gd name="connsiteX13" fmla="*/ 1619759 w 7195634"/>
              <a:gd name="connsiteY13" fmla="*/ 5100999 h 5117475"/>
              <a:gd name="connsiteX14" fmla="*/ 1619759 w 7195634"/>
              <a:gd name="connsiteY14" fmla="*/ 5100999 h 5117475"/>
              <a:gd name="connsiteX15" fmla="*/ 943197 w 7195634"/>
              <a:gd name="connsiteY15" fmla="*/ 5117475 h 5117475"/>
              <a:gd name="connsiteX16" fmla="*/ 506278 w 7195634"/>
              <a:gd name="connsiteY16" fmla="*/ 4252188 h 5117475"/>
              <a:gd name="connsiteX17" fmla="*/ 506278 w 7195634"/>
              <a:gd name="connsiteY17" fmla="*/ 2130221 h 5117475"/>
              <a:gd name="connsiteX18" fmla="*/ 0 w 7195634"/>
              <a:gd name="connsiteY18" fmla="*/ 811467 h 5117475"/>
              <a:gd name="connsiteX19" fmla="*/ 514515 w 7195634"/>
              <a:gd name="connsiteY19" fmla="*/ 1252447 h 5117475"/>
              <a:gd name="connsiteX20" fmla="*/ 514516 w 7195634"/>
              <a:gd name="connsiteY20" fmla="*/ 1235989 h 5117475"/>
              <a:gd name="connsiteX0" fmla="*/ 514516 w 7195634"/>
              <a:gd name="connsiteY0" fmla="*/ 1235989 h 5117475"/>
              <a:gd name="connsiteX1" fmla="*/ 918484 w 7195634"/>
              <a:gd name="connsiteY1" fmla="*/ 0 h 5117475"/>
              <a:gd name="connsiteX2" fmla="*/ 1619759 w 7195634"/>
              <a:gd name="connsiteY2" fmla="*/ 8237 h 5117475"/>
              <a:gd name="connsiteX3" fmla="*/ 1619759 w 7195634"/>
              <a:gd name="connsiteY3" fmla="*/ 8237 h 5117475"/>
              <a:gd name="connsiteX4" fmla="*/ 3289981 w 7195634"/>
              <a:gd name="connsiteY4" fmla="*/ 8237 h 5117475"/>
              <a:gd name="connsiteX5" fmla="*/ 6750245 w 7195634"/>
              <a:gd name="connsiteY5" fmla="*/ 0 h 5117475"/>
              <a:gd name="connsiteX6" fmla="*/ 7187164 w 7195634"/>
              <a:gd name="connsiteY6" fmla="*/ 857048 h 5117475"/>
              <a:gd name="connsiteX7" fmla="*/ 7187164 w 7195634"/>
              <a:gd name="connsiteY7" fmla="*/ 857031 h 5117475"/>
              <a:gd name="connsiteX8" fmla="*/ 7187164 w 7195634"/>
              <a:gd name="connsiteY8" fmla="*/ 857031 h 5117475"/>
              <a:gd name="connsiteX9" fmla="*/ 7187164 w 7195634"/>
              <a:gd name="connsiteY9" fmla="*/ 2130221 h 5117475"/>
              <a:gd name="connsiteX10" fmla="*/ 7187164 w 7195634"/>
              <a:gd name="connsiteY10" fmla="*/ 4252188 h 5117475"/>
              <a:gd name="connsiteX11" fmla="*/ 6816147 w 7195634"/>
              <a:gd name="connsiteY11" fmla="*/ 5100999 h 5117475"/>
              <a:gd name="connsiteX12" fmla="*/ 3289981 w 7195634"/>
              <a:gd name="connsiteY12" fmla="*/ 5100999 h 5117475"/>
              <a:gd name="connsiteX13" fmla="*/ 1619759 w 7195634"/>
              <a:gd name="connsiteY13" fmla="*/ 5100999 h 5117475"/>
              <a:gd name="connsiteX14" fmla="*/ 1619759 w 7195634"/>
              <a:gd name="connsiteY14" fmla="*/ 5100999 h 5117475"/>
              <a:gd name="connsiteX15" fmla="*/ 943197 w 7195634"/>
              <a:gd name="connsiteY15" fmla="*/ 5117475 h 5117475"/>
              <a:gd name="connsiteX16" fmla="*/ 506278 w 7195634"/>
              <a:gd name="connsiteY16" fmla="*/ 4252188 h 5117475"/>
              <a:gd name="connsiteX17" fmla="*/ 506278 w 7195634"/>
              <a:gd name="connsiteY17" fmla="*/ 2130221 h 5117475"/>
              <a:gd name="connsiteX18" fmla="*/ 0 w 7195634"/>
              <a:gd name="connsiteY18" fmla="*/ 811467 h 5117475"/>
              <a:gd name="connsiteX19" fmla="*/ 514515 w 7195634"/>
              <a:gd name="connsiteY19" fmla="*/ 1252447 h 5117475"/>
              <a:gd name="connsiteX20" fmla="*/ 514516 w 7195634"/>
              <a:gd name="connsiteY20" fmla="*/ 1235989 h 5117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195634" h="5117475">
                <a:moveTo>
                  <a:pt x="514516" y="1235989"/>
                </a:moveTo>
                <a:cubicBezTo>
                  <a:pt x="514516" y="767204"/>
                  <a:pt x="449699" y="0"/>
                  <a:pt x="918484" y="0"/>
                </a:cubicBezTo>
                <a:lnTo>
                  <a:pt x="1619759" y="8237"/>
                </a:lnTo>
                <a:lnTo>
                  <a:pt x="1619759" y="8237"/>
                </a:lnTo>
                <a:lnTo>
                  <a:pt x="3289981" y="8237"/>
                </a:lnTo>
                <a:lnTo>
                  <a:pt x="6750245" y="0"/>
                </a:lnTo>
                <a:cubicBezTo>
                  <a:pt x="7219030" y="0"/>
                  <a:pt x="7187164" y="388263"/>
                  <a:pt x="7187164" y="857048"/>
                </a:cubicBezTo>
                <a:lnTo>
                  <a:pt x="7187164" y="857031"/>
                </a:lnTo>
                <a:lnTo>
                  <a:pt x="7187164" y="857031"/>
                </a:lnTo>
                <a:lnTo>
                  <a:pt x="7187164" y="2130221"/>
                </a:lnTo>
                <a:lnTo>
                  <a:pt x="7187164" y="4252188"/>
                </a:lnTo>
                <a:cubicBezTo>
                  <a:pt x="7187164" y="4720973"/>
                  <a:pt x="7284932" y="5100999"/>
                  <a:pt x="6816147" y="5100999"/>
                </a:cubicBezTo>
                <a:lnTo>
                  <a:pt x="3289981" y="5100999"/>
                </a:lnTo>
                <a:lnTo>
                  <a:pt x="1619759" y="5100999"/>
                </a:lnTo>
                <a:lnTo>
                  <a:pt x="1619759" y="5100999"/>
                </a:lnTo>
                <a:lnTo>
                  <a:pt x="943197" y="5117475"/>
                </a:lnTo>
                <a:cubicBezTo>
                  <a:pt x="474412" y="5117475"/>
                  <a:pt x="506278" y="4720973"/>
                  <a:pt x="506278" y="4252188"/>
                </a:cubicBezTo>
                <a:lnTo>
                  <a:pt x="506278" y="2130221"/>
                </a:lnTo>
                <a:lnTo>
                  <a:pt x="0" y="811467"/>
                </a:lnTo>
                <a:lnTo>
                  <a:pt x="514515" y="1252447"/>
                </a:lnTo>
                <a:cubicBezTo>
                  <a:pt x="514515" y="1252453"/>
                  <a:pt x="514516" y="1235983"/>
                  <a:pt x="514516" y="1235989"/>
                </a:cubicBezTo>
                <a:close/>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3"/>
          <p:cNvSpPr txBox="1">
            <a:spLocks noChangeArrowheads="1"/>
          </p:cNvSpPr>
          <p:nvPr/>
        </p:nvSpPr>
        <p:spPr bwMode="auto">
          <a:xfrm>
            <a:off x="6025048" y="5113425"/>
            <a:ext cx="2464041" cy="276999"/>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buFontTx/>
              <a:buNone/>
            </a:pPr>
            <a:r>
              <a:rPr lang="ja-JP" altLang="en-US" sz="1200" dirty="0">
                <a:latin typeface="HG丸ｺﾞｼｯｸM-PRO" panose="020F0600000000000000" pitchFamily="50" charset="-128"/>
                <a:ea typeface="HG丸ｺﾞｼｯｸM-PRO" panose="020F0600000000000000" pitchFamily="50" charset="-128"/>
              </a:rPr>
              <a:t>消防団</a:t>
            </a:r>
            <a:endParaRPr lang="en-US" altLang="ja-JP" sz="1200" dirty="0">
              <a:latin typeface="HG丸ｺﾞｼｯｸM-PRO" panose="020F0600000000000000" pitchFamily="50" charset="-128"/>
              <a:ea typeface="HG丸ｺﾞｼｯｸM-PRO" panose="020F0600000000000000" pitchFamily="50" charset="-128"/>
            </a:endParaRPr>
          </a:p>
        </p:txBody>
      </p:sp>
      <p:sp>
        <p:nvSpPr>
          <p:cNvPr id="18" name="テキスト ボックス 3"/>
          <p:cNvSpPr txBox="1">
            <a:spLocks noChangeArrowheads="1"/>
          </p:cNvSpPr>
          <p:nvPr/>
        </p:nvSpPr>
        <p:spPr bwMode="auto">
          <a:xfrm>
            <a:off x="304800" y="3373503"/>
            <a:ext cx="1564953" cy="276999"/>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buFontTx/>
              <a:buNone/>
            </a:pPr>
            <a:r>
              <a:rPr lang="ja-JP" altLang="en-US" sz="1200" dirty="0">
                <a:latin typeface="HG丸ｺﾞｼｯｸM-PRO" panose="020F0600000000000000" pitchFamily="50" charset="-128"/>
                <a:ea typeface="HG丸ｺﾞｼｯｸM-PRO" panose="020F0600000000000000" pitchFamily="50" charset="-128"/>
              </a:rPr>
              <a:t>消防団の人</a:t>
            </a:r>
            <a:endParaRPr lang="en-US" altLang="ja-JP" sz="1200" dirty="0">
              <a:latin typeface="HG丸ｺﾞｼｯｸM-PRO" panose="020F0600000000000000" pitchFamily="50" charset="-128"/>
              <a:ea typeface="HG丸ｺﾞｼｯｸM-PRO" panose="020F0600000000000000" pitchFamily="50" charset="-128"/>
            </a:endParaRPr>
          </a:p>
        </p:txBody>
      </p:sp>
      <p:pic>
        <p:nvPicPr>
          <p:cNvPr id="20" name="図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25048" y="3257400"/>
            <a:ext cx="2464041" cy="1848031"/>
          </a:xfrm>
          <a:prstGeom prst="rect">
            <a:avLst/>
          </a:prstGeom>
          <a:ln>
            <a:solidFill>
              <a:schemeClr val="tx1"/>
            </a:solidFill>
          </a:ln>
        </p:spPr>
      </p:pic>
      <p:sp>
        <p:nvSpPr>
          <p:cNvPr id="11" name="テキスト ボックス 10"/>
          <p:cNvSpPr txBox="1"/>
          <p:nvPr/>
        </p:nvSpPr>
        <p:spPr>
          <a:xfrm>
            <a:off x="7654502" y="88984"/>
            <a:ext cx="1308113" cy="507831"/>
          </a:xfrm>
          <a:prstGeom prst="rect">
            <a:avLst/>
          </a:prstGeom>
          <a:noFill/>
          <a:ln>
            <a:solidFill>
              <a:schemeClr val="bg1"/>
            </a:solidFill>
          </a:ln>
        </p:spPr>
        <p:txBody>
          <a:bodyPr wrap="square" rtlCol="0">
            <a:spAutoFit/>
          </a:bodyPr>
          <a:lstStyle/>
          <a:p>
            <a:pPr algn="ctr"/>
            <a:r>
              <a:rPr lang="ja-JP" altLang="en-US" sz="2700" dirty="0">
                <a:solidFill>
                  <a:schemeClr val="bg1"/>
                </a:solidFill>
              </a:rPr>
              <a:t>資料４</a:t>
            </a:r>
            <a:endParaRPr lang="ja-JP" altLang="en-US" sz="2700" dirty="0">
              <a:solidFill>
                <a:schemeClr val="bg1"/>
              </a:solidFill>
              <a:latin typeface="+mj-ea"/>
              <a:ea typeface="+mj-ea"/>
            </a:endParaRPr>
          </a:p>
        </p:txBody>
      </p:sp>
      <p:sp>
        <p:nvSpPr>
          <p:cNvPr id="12" name="テキスト ボックス 11">
            <a:extLst>
              <a:ext uri="{FF2B5EF4-FFF2-40B4-BE49-F238E27FC236}">
                <a16:creationId xmlns:a16="http://schemas.microsoft.com/office/drawing/2014/main" id="{DFD6B729-1B93-4831-8A11-F0D8E7720402}"/>
              </a:ext>
            </a:extLst>
          </p:cNvPr>
          <p:cNvSpPr txBox="1"/>
          <p:nvPr/>
        </p:nvSpPr>
        <p:spPr>
          <a:xfrm>
            <a:off x="2866214" y="0"/>
            <a:ext cx="719579" cy="276999"/>
          </a:xfrm>
          <a:prstGeom prst="rect">
            <a:avLst/>
          </a:prstGeom>
          <a:noFill/>
        </p:spPr>
        <p:txBody>
          <a:bodyPr wrap="square" rtlCol="0">
            <a:spAutoFit/>
          </a:bodyPr>
          <a:lstStyle/>
          <a:p>
            <a:pPr algn="dist"/>
            <a:r>
              <a:rPr lang="ja-JP" altLang="en-US" sz="1200" dirty="0">
                <a:solidFill>
                  <a:schemeClr val="bg1"/>
                </a:solidFill>
              </a:rPr>
              <a:t>ちいき</a:t>
            </a:r>
            <a:endParaRPr kumimoji="1" lang="ja-JP" altLang="en-US" sz="1200" dirty="0">
              <a:solidFill>
                <a:schemeClr val="bg1"/>
              </a:solidFill>
            </a:endParaRPr>
          </a:p>
        </p:txBody>
      </p:sp>
      <p:sp>
        <p:nvSpPr>
          <p:cNvPr id="14" name="テキスト ボックス 13">
            <a:extLst>
              <a:ext uri="{FF2B5EF4-FFF2-40B4-BE49-F238E27FC236}">
                <a16:creationId xmlns:a16="http://schemas.microsoft.com/office/drawing/2014/main" id="{964C2960-9723-4DE2-92C5-F96A2DC683DA}"/>
              </a:ext>
            </a:extLst>
          </p:cNvPr>
          <p:cNvSpPr txBox="1"/>
          <p:nvPr/>
        </p:nvSpPr>
        <p:spPr>
          <a:xfrm>
            <a:off x="3856814" y="0"/>
            <a:ext cx="861977" cy="276999"/>
          </a:xfrm>
          <a:prstGeom prst="rect">
            <a:avLst/>
          </a:prstGeom>
          <a:noFill/>
        </p:spPr>
        <p:txBody>
          <a:bodyPr wrap="square" rtlCol="0">
            <a:spAutoFit/>
          </a:bodyPr>
          <a:lstStyle/>
          <a:p>
            <a:r>
              <a:rPr kumimoji="1" lang="ja-JP" altLang="en-US" sz="1200" dirty="0">
                <a:solidFill>
                  <a:schemeClr val="bg1"/>
                </a:solidFill>
              </a:rPr>
              <a:t>あんぜん</a:t>
            </a:r>
          </a:p>
        </p:txBody>
      </p:sp>
      <p:sp>
        <p:nvSpPr>
          <p:cNvPr id="15" name="テキスト ボックス 14">
            <a:extLst>
              <a:ext uri="{FF2B5EF4-FFF2-40B4-BE49-F238E27FC236}">
                <a16:creationId xmlns:a16="http://schemas.microsoft.com/office/drawing/2014/main" id="{B1C6ADFE-28CC-4E53-A81C-AC6E2284CF28}"/>
              </a:ext>
            </a:extLst>
          </p:cNvPr>
          <p:cNvSpPr txBox="1"/>
          <p:nvPr/>
        </p:nvSpPr>
        <p:spPr>
          <a:xfrm>
            <a:off x="4758902" y="-18841"/>
            <a:ext cx="861977" cy="276999"/>
          </a:xfrm>
          <a:prstGeom prst="rect">
            <a:avLst/>
          </a:prstGeom>
          <a:noFill/>
        </p:spPr>
        <p:txBody>
          <a:bodyPr wrap="square" rtlCol="0">
            <a:spAutoFit/>
          </a:bodyPr>
          <a:lstStyle/>
          <a:p>
            <a:r>
              <a:rPr lang="ja-JP" altLang="en-US" sz="1200" dirty="0">
                <a:solidFill>
                  <a:schemeClr val="bg1"/>
                </a:solidFill>
              </a:rPr>
              <a:t>まもる</a:t>
            </a:r>
            <a:endParaRPr kumimoji="1" lang="ja-JP" altLang="en-US" sz="1200" dirty="0">
              <a:solidFill>
                <a:schemeClr val="bg1"/>
              </a:solidFill>
            </a:endParaRPr>
          </a:p>
        </p:txBody>
      </p:sp>
      <p:sp>
        <p:nvSpPr>
          <p:cNvPr id="16" name="テキスト ボックス 15">
            <a:extLst>
              <a:ext uri="{FF2B5EF4-FFF2-40B4-BE49-F238E27FC236}">
                <a16:creationId xmlns:a16="http://schemas.microsoft.com/office/drawing/2014/main" id="{81DEDEB2-810F-4823-BEBE-2AC8F2A6D5C5}"/>
              </a:ext>
            </a:extLst>
          </p:cNvPr>
          <p:cNvSpPr txBox="1"/>
          <p:nvPr/>
        </p:nvSpPr>
        <p:spPr>
          <a:xfrm>
            <a:off x="5483225" y="0"/>
            <a:ext cx="861977" cy="276999"/>
          </a:xfrm>
          <a:prstGeom prst="rect">
            <a:avLst/>
          </a:prstGeom>
          <a:noFill/>
        </p:spPr>
        <p:txBody>
          <a:bodyPr wrap="square" rtlCol="0">
            <a:spAutoFit/>
          </a:bodyPr>
          <a:lstStyle/>
          <a:p>
            <a:r>
              <a:rPr kumimoji="1" lang="ja-JP" altLang="en-US" sz="1200" dirty="0">
                <a:solidFill>
                  <a:schemeClr val="bg1"/>
                </a:solidFill>
              </a:rPr>
              <a:t>ひと</a:t>
            </a:r>
          </a:p>
        </p:txBody>
      </p:sp>
      <p:sp>
        <p:nvSpPr>
          <p:cNvPr id="19" name="テキスト ボックス 3">
            <a:extLst>
              <a:ext uri="{FF2B5EF4-FFF2-40B4-BE49-F238E27FC236}">
                <a16:creationId xmlns:a16="http://schemas.microsoft.com/office/drawing/2014/main" id="{2E93715D-FD4E-4BE2-A825-28D6132E9EBA}"/>
              </a:ext>
            </a:extLst>
          </p:cNvPr>
          <p:cNvSpPr txBox="1">
            <a:spLocks noChangeArrowheads="1"/>
          </p:cNvSpPr>
          <p:nvPr/>
        </p:nvSpPr>
        <p:spPr bwMode="auto">
          <a:xfrm>
            <a:off x="164412" y="670606"/>
            <a:ext cx="118960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1000" dirty="0">
                <a:latin typeface="HG丸ｺﾞｼｯｸM-PRO" panose="020F0600000000000000" pitchFamily="50" charset="-128"/>
                <a:ea typeface="HG丸ｺﾞｼｯｸM-PRO" panose="020F0600000000000000" pitchFamily="50" charset="-128"/>
              </a:rPr>
              <a:t>しょうぼうだん</a:t>
            </a:r>
            <a:endParaRPr lang="en-US" altLang="ja-JP" sz="1000" dirty="0">
              <a:latin typeface="HG丸ｺﾞｼｯｸM-PRO" panose="020F0600000000000000" pitchFamily="50" charset="-128"/>
              <a:ea typeface="HG丸ｺﾞｼｯｸM-PRO" panose="020F0600000000000000" pitchFamily="50" charset="-128"/>
            </a:endParaRPr>
          </a:p>
        </p:txBody>
      </p:sp>
      <p:sp>
        <p:nvSpPr>
          <p:cNvPr id="21" name="テキスト ボックス 3">
            <a:extLst>
              <a:ext uri="{FF2B5EF4-FFF2-40B4-BE49-F238E27FC236}">
                <a16:creationId xmlns:a16="http://schemas.microsoft.com/office/drawing/2014/main" id="{9546D0CB-8C87-4F3A-AC9B-140DD523C6CD}"/>
              </a:ext>
            </a:extLst>
          </p:cNvPr>
          <p:cNvSpPr txBox="1">
            <a:spLocks noChangeArrowheads="1"/>
          </p:cNvSpPr>
          <p:nvPr/>
        </p:nvSpPr>
        <p:spPr bwMode="auto">
          <a:xfrm>
            <a:off x="1424415" y="656529"/>
            <a:ext cx="32765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1000" dirty="0">
                <a:latin typeface="HG丸ｺﾞｼｯｸM-PRO" panose="020F0600000000000000" pitchFamily="50" charset="-128"/>
                <a:ea typeface="HG丸ｺﾞｼｯｸM-PRO" panose="020F0600000000000000" pitchFamily="50" charset="-128"/>
              </a:rPr>
              <a:t>と</a:t>
            </a:r>
            <a:endParaRPr lang="en-US" altLang="ja-JP" sz="1000" dirty="0">
              <a:latin typeface="HG丸ｺﾞｼｯｸM-PRO" panose="020F0600000000000000" pitchFamily="50" charset="-128"/>
              <a:ea typeface="HG丸ｺﾞｼｯｸM-PRO" panose="020F0600000000000000" pitchFamily="50" charset="-128"/>
            </a:endParaRPr>
          </a:p>
        </p:txBody>
      </p:sp>
      <p:sp>
        <p:nvSpPr>
          <p:cNvPr id="22" name="テキスト ボックス 3">
            <a:extLst>
              <a:ext uri="{FF2B5EF4-FFF2-40B4-BE49-F238E27FC236}">
                <a16:creationId xmlns:a16="http://schemas.microsoft.com/office/drawing/2014/main" id="{D8FC92B0-D3B2-4CF0-AF4F-D59F400BBAC3}"/>
              </a:ext>
            </a:extLst>
          </p:cNvPr>
          <p:cNvSpPr txBox="1">
            <a:spLocks noChangeArrowheads="1"/>
          </p:cNvSpPr>
          <p:nvPr/>
        </p:nvSpPr>
        <p:spPr bwMode="auto">
          <a:xfrm>
            <a:off x="2015077" y="670643"/>
            <a:ext cx="32765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1000" dirty="0">
                <a:latin typeface="HG丸ｺﾞｼｯｸM-PRO" panose="020F0600000000000000" pitchFamily="50" charset="-128"/>
                <a:ea typeface="HG丸ｺﾞｼｯｸM-PRO" panose="020F0600000000000000" pitchFamily="50" charset="-128"/>
              </a:rPr>
              <a:t>く</a:t>
            </a:r>
            <a:endParaRPr lang="en-US" altLang="ja-JP" sz="1000" dirty="0">
              <a:latin typeface="HG丸ｺﾞｼｯｸM-PRO" panose="020F0600000000000000" pitchFamily="50" charset="-128"/>
              <a:ea typeface="HG丸ｺﾞｼｯｸM-PRO" panose="020F0600000000000000" pitchFamily="50" charset="-128"/>
            </a:endParaRPr>
          </a:p>
        </p:txBody>
      </p:sp>
      <p:sp>
        <p:nvSpPr>
          <p:cNvPr id="23" name="テキスト ボックス 3">
            <a:extLst>
              <a:ext uri="{FF2B5EF4-FFF2-40B4-BE49-F238E27FC236}">
                <a16:creationId xmlns:a16="http://schemas.microsoft.com/office/drawing/2014/main" id="{E1225684-7B1F-40AC-A434-8F82B255E0A2}"/>
              </a:ext>
            </a:extLst>
          </p:cNvPr>
          <p:cNvSpPr txBox="1">
            <a:spLocks noChangeArrowheads="1"/>
          </p:cNvSpPr>
          <p:nvPr/>
        </p:nvSpPr>
        <p:spPr bwMode="auto">
          <a:xfrm>
            <a:off x="3115470" y="1531179"/>
            <a:ext cx="568508" cy="244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1000" dirty="0">
                <a:latin typeface="HG丸ｺﾞｼｯｸM-PRO" panose="020F0600000000000000" pitchFamily="50" charset="-128"/>
                <a:ea typeface="HG丸ｺﾞｼｯｸM-PRO" panose="020F0600000000000000" pitchFamily="50" charset="-128"/>
              </a:rPr>
              <a:t>ちいき</a:t>
            </a:r>
            <a:endParaRPr lang="en-US" altLang="ja-JP" sz="1000" dirty="0">
              <a:latin typeface="HG丸ｺﾞｼｯｸM-PRO" panose="020F0600000000000000" pitchFamily="50" charset="-128"/>
              <a:ea typeface="HG丸ｺﾞｼｯｸM-PRO" panose="020F0600000000000000" pitchFamily="50" charset="-128"/>
            </a:endParaRPr>
          </a:p>
        </p:txBody>
      </p:sp>
      <p:sp>
        <p:nvSpPr>
          <p:cNvPr id="24" name="テキスト ボックス 3">
            <a:extLst>
              <a:ext uri="{FF2B5EF4-FFF2-40B4-BE49-F238E27FC236}">
                <a16:creationId xmlns:a16="http://schemas.microsoft.com/office/drawing/2014/main" id="{09C272D9-B863-4E4C-8C0D-DCB2A7D1F95C}"/>
              </a:ext>
            </a:extLst>
          </p:cNvPr>
          <p:cNvSpPr txBox="1">
            <a:spLocks noChangeArrowheads="1"/>
          </p:cNvSpPr>
          <p:nvPr/>
        </p:nvSpPr>
        <p:spPr bwMode="auto">
          <a:xfrm>
            <a:off x="3744228" y="1531179"/>
            <a:ext cx="84993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1000" dirty="0">
                <a:latin typeface="HG丸ｺﾞｼｯｸM-PRO" panose="020F0600000000000000" pitchFamily="50" charset="-128"/>
                <a:ea typeface="HG丸ｺﾞｼｯｸM-PRO" panose="020F0600000000000000" pitchFamily="50" charset="-128"/>
              </a:rPr>
              <a:t>さいがい</a:t>
            </a:r>
            <a:endParaRPr lang="en-US" altLang="ja-JP" sz="1000" dirty="0">
              <a:latin typeface="HG丸ｺﾞｼｯｸM-PRO" panose="020F0600000000000000" pitchFamily="50" charset="-128"/>
              <a:ea typeface="HG丸ｺﾞｼｯｸM-PRO" panose="020F0600000000000000" pitchFamily="50" charset="-128"/>
            </a:endParaRPr>
          </a:p>
        </p:txBody>
      </p:sp>
      <p:sp>
        <p:nvSpPr>
          <p:cNvPr id="25" name="テキスト ボックス 3">
            <a:extLst>
              <a:ext uri="{FF2B5EF4-FFF2-40B4-BE49-F238E27FC236}">
                <a16:creationId xmlns:a16="http://schemas.microsoft.com/office/drawing/2014/main" id="{16D49A5D-01B1-4115-9DA6-5D7F99B6465C}"/>
              </a:ext>
            </a:extLst>
          </p:cNvPr>
          <p:cNvSpPr txBox="1">
            <a:spLocks noChangeArrowheads="1"/>
          </p:cNvSpPr>
          <p:nvPr/>
        </p:nvSpPr>
        <p:spPr bwMode="auto">
          <a:xfrm>
            <a:off x="4425738" y="1529826"/>
            <a:ext cx="568508" cy="244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1000" dirty="0">
                <a:latin typeface="HG丸ｺﾞｼｯｸM-PRO" panose="020F0600000000000000" pitchFamily="50" charset="-128"/>
                <a:ea typeface="HG丸ｺﾞｼｯｸM-PRO" panose="020F0600000000000000" pitchFamily="50" charset="-128"/>
              </a:rPr>
              <a:t>そな</a:t>
            </a:r>
            <a:endParaRPr lang="en-US" altLang="ja-JP" sz="1000" dirty="0">
              <a:latin typeface="HG丸ｺﾞｼｯｸM-PRO" panose="020F0600000000000000" pitchFamily="50" charset="-128"/>
              <a:ea typeface="HG丸ｺﾞｼｯｸM-PRO" panose="020F0600000000000000" pitchFamily="50" charset="-128"/>
            </a:endParaRPr>
          </a:p>
        </p:txBody>
      </p:sp>
      <p:sp>
        <p:nvSpPr>
          <p:cNvPr id="26" name="テキスト ボックス 3">
            <a:extLst>
              <a:ext uri="{FF2B5EF4-FFF2-40B4-BE49-F238E27FC236}">
                <a16:creationId xmlns:a16="http://schemas.microsoft.com/office/drawing/2014/main" id="{2120778E-FE6C-47AC-9F57-EFFDEF392BFD}"/>
              </a:ext>
            </a:extLst>
          </p:cNvPr>
          <p:cNvSpPr txBox="1">
            <a:spLocks noChangeArrowheads="1"/>
          </p:cNvSpPr>
          <p:nvPr/>
        </p:nvSpPr>
        <p:spPr bwMode="auto">
          <a:xfrm>
            <a:off x="5046279" y="1529827"/>
            <a:ext cx="72489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1000" dirty="0">
                <a:latin typeface="HG丸ｺﾞｼｯｸM-PRO" panose="020F0600000000000000" pitchFamily="50" charset="-128"/>
                <a:ea typeface="HG丸ｺﾞｼｯｸM-PRO" panose="020F0600000000000000" pitchFamily="50" charset="-128"/>
              </a:rPr>
              <a:t>くんれん</a:t>
            </a:r>
            <a:endParaRPr lang="en-US" altLang="ja-JP" sz="1000" dirty="0">
              <a:latin typeface="HG丸ｺﾞｼｯｸM-PRO" panose="020F0600000000000000" pitchFamily="50" charset="-128"/>
              <a:ea typeface="HG丸ｺﾞｼｯｸM-PRO" panose="020F0600000000000000" pitchFamily="50" charset="-128"/>
            </a:endParaRPr>
          </a:p>
        </p:txBody>
      </p:sp>
      <p:sp>
        <p:nvSpPr>
          <p:cNvPr id="27" name="テキスト ボックス 3">
            <a:extLst>
              <a:ext uri="{FF2B5EF4-FFF2-40B4-BE49-F238E27FC236}">
                <a16:creationId xmlns:a16="http://schemas.microsoft.com/office/drawing/2014/main" id="{208B20CD-B839-4C38-A4FA-44EB78D0CFAC}"/>
              </a:ext>
            </a:extLst>
          </p:cNvPr>
          <p:cNvSpPr txBox="1">
            <a:spLocks noChangeArrowheads="1"/>
          </p:cNvSpPr>
          <p:nvPr/>
        </p:nvSpPr>
        <p:spPr bwMode="auto">
          <a:xfrm>
            <a:off x="7009055" y="1531161"/>
            <a:ext cx="68940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1000" dirty="0">
                <a:latin typeface="HG丸ｺﾞｼｯｸM-PRO" panose="020F0600000000000000" pitchFamily="50" charset="-128"/>
                <a:ea typeface="HG丸ｺﾞｼｯｸM-PRO" panose="020F0600000000000000" pitchFamily="50" charset="-128"/>
              </a:rPr>
              <a:t>ちいき</a:t>
            </a:r>
            <a:endParaRPr lang="en-US" altLang="ja-JP" sz="1000" dirty="0">
              <a:latin typeface="HG丸ｺﾞｼｯｸM-PRO" panose="020F0600000000000000" pitchFamily="50" charset="-128"/>
              <a:ea typeface="HG丸ｺﾞｼｯｸM-PRO" panose="020F0600000000000000" pitchFamily="50" charset="-128"/>
            </a:endParaRPr>
          </a:p>
        </p:txBody>
      </p:sp>
      <p:sp>
        <p:nvSpPr>
          <p:cNvPr id="28" name="テキスト ボックス 3">
            <a:extLst>
              <a:ext uri="{FF2B5EF4-FFF2-40B4-BE49-F238E27FC236}">
                <a16:creationId xmlns:a16="http://schemas.microsoft.com/office/drawing/2014/main" id="{D4D2C953-B12F-41AB-8C69-FDCCEB343AC2}"/>
              </a:ext>
            </a:extLst>
          </p:cNvPr>
          <p:cNvSpPr txBox="1">
            <a:spLocks noChangeArrowheads="1"/>
          </p:cNvSpPr>
          <p:nvPr/>
        </p:nvSpPr>
        <p:spPr bwMode="auto">
          <a:xfrm>
            <a:off x="7610000" y="1517271"/>
            <a:ext cx="72489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1000" dirty="0">
                <a:latin typeface="HG丸ｺﾞｼｯｸM-PRO" panose="020F0600000000000000" pitchFamily="50" charset="-128"/>
                <a:ea typeface="HG丸ｺﾞｼｯｸM-PRO" panose="020F0600000000000000" pitchFamily="50" charset="-128"/>
              </a:rPr>
              <a:t>ぎょうじ</a:t>
            </a:r>
            <a:endParaRPr lang="en-US" altLang="ja-JP" sz="1000" dirty="0">
              <a:latin typeface="HG丸ｺﾞｼｯｸM-PRO" panose="020F0600000000000000" pitchFamily="50" charset="-128"/>
              <a:ea typeface="HG丸ｺﾞｼｯｸM-PRO" panose="020F0600000000000000" pitchFamily="50" charset="-128"/>
            </a:endParaRPr>
          </a:p>
        </p:txBody>
      </p:sp>
      <p:sp>
        <p:nvSpPr>
          <p:cNvPr id="29" name="テキスト ボックス 3">
            <a:extLst>
              <a:ext uri="{FF2B5EF4-FFF2-40B4-BE49-F238E27FC236}">
                <a16:creationId xmlns:a16="http://schemas.microsoft.com/office/drawing/2014/main" id="{285A0568-295A-4F60-B6C6-CFBF27BA082A}"/>
              </a:ext>
            </a:extLst>
          </p:cNvPr>
          <p:cNvSpPr txBox="1">
            <a:spLocks noChangeArrowheads="1"/>
          </p:cNvSpPr>
          <p:nvPr/>
        </p:nvSpPr>
        <p:spPr bwMode="auto">
          <a:xfrm>
            <a:off x="3051398" y="1960732"/>
            <a:ext cx="72489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1000" dirty="0">
                <a:latin typeface="HG丸ｺﾞｼｯｸM-PRO" panose="020F0600000000000000" pitchFamily="50" charset="-128"/>
                <a:ea typeface="HG丸ｺﾞｼｯｸM-PRO" panose="020F0600000000000000" pitchFamily="50" charset="-128"/>
              </a:rPr>
              <a:t>てつだ</a:t>
            </a:r>
            <a:endParaRPr lang="en-US" altLang="ja-JP" sz="1000" dirty="0">
              <a:latin typeface="HG丸ｺﾞｼｯｸM-PRO" panose="020F0600000000000000" pitchFamily="50" charset="-128"/>
              <a:ea typeface="HG丸ｺﾞｼｯｸM-PRO" panose="020F0600000000000000" pitchFamily="50" charset="-128"/>
            </a:endParaRPr>
          </a:p>
        </p:txBody>
      </p:sp>
      <p:sp>
        <p:nvSpPr>
          <p:cNvPr id="30" name="テキスト ボックス 3">
            <a:extLst>
              <a:ext uri="{FF2B5EF4-FFF2-40B4-BE49-F238E27FC236}">
                <a16:creationId xmlns:a16="http://schemas.microsoft.com/office/drawing/2014/main" id="{4850766D-6157-4206-9EE2-DBA3B4026615}"/>
              </a:ext>
            </a:extLst>
          </p:cNvPr>
          <p:cNvSpPr txBox="1">
            <a:spLocks noChangeArrowheads="1"/>
          </p:cNvSpPr>
          <p:nvPr/>
        </p:nvSpPr>
        <p:spPr bwMode="auto">
          <a:xfrm>
            <a:off x="2860898" y="2382847"/>
            <a:ext cx="72489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1000" dirty="0">
                <a:latin typeface="HG丸ｺﾞｼｯｸM-PRO" panose="020F0600000000000000" pitchFamily="50" charset="-128"/>
                <a:ea typeface="HG丸ｺﾞｼｯｸM-PRO" panose="020F0600000000000000" pitchFamily="50" charset="-128"/>
              </a:rPr>
              <a:t>かさい</a:t>
            </a:r>
            <a:endParaRPr lang="en-US" altLang="ja-JP" sz="1000" dirty="0">
              <a:latin typeface="HG丸ｺﾞｼｯｸM-PRO" panose="020F0600000000000000" pitchFamily="50" charset="-128"/>
              <a:ea typeface="HG丸ｺﾞｼｯｸM-PRO" panose="020F0600000000000000" pitchFamily="50" charset="-128"/>
            </a:endParaRPr>
          </a:p>
        </p:txBody>
      </p:sp>
      <p:sp>
        <p:nvSpPr>
          <p:cNvPr id="31" name="テキスト ボックス 3">
            <a:extLst>
              <a:ext uri="{FF2B5EF4-FFF2-40B4-BE49-F238E27FC236}">
                <a16:creationId xmlns:a16="http://schemas.microsoft.com/office/drawing/2014/main" id="{7F7DEB8D-CE44-4E95-BACB-9C1114F75F5C}"/>
              </a:ext>
            </a:extLst>
          </p:cNvPr>
          <p:cNvSpPr txBox="1">
            <a:spLocks noChangeArrowheads="1"/>
          </p:cNvSpPr>
          <p:nvPr/>
        </p:nvSpPr>
        <p:spPr bwMode="auto">
          <a:xfrm>
            <a:off x="3489081" y="2374054"/>
            <a:ext cx="72489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1000" dirty="0">
                <a:latin typeface="HG丸ｺﾞｼｯｸM-PRO" panose="020F0600000000000000" pitchFamily="50" charset="-128"/>
                <a:ea typeface="HG丸ｺﾞｼｯｸM-PRO" panose="020F0600000000000000" pitchFamily="50" charset="-128"/>
              </a:rPr>
              <a:t>はっせい</a:t>
            </a:r>
            <a:endParaRPr lang="en-US" altLang="ja-JP" sz="1000" dirty="0">
              <a:latin typeface="HG丸ｺﾞｼｯｸM-PRO" panose="020F0600000000000000" pitchFamily="50" charset="-128"/>
              <a:ea typeface="HG丸ｺﾞｼｯｸM-PRO" panose="020F0600000000000000" pitchFamily="50" charset="-128"/>
            </a:endParaRPr>
          </a:p>
        </p:txBody>
      </p:sp>
      <p:sp>
        <p:nvSpPr>
          <p:cNvPr id="32" name="テキスト ボックス 3">
            <a:extLst>
              <a:ext uri="{FF2B5EF4-FFF2-40B4-BE49-F238E27FC236}">
                <a16:creationId xmlns:a16="http://schemas.microsoft.com/office/drawing/2014/main" id="{EDC3EBF4-989A-4B79-9969-34925C9378A7}"/>
              </a:ext>
            </a:extLst>
          </p:cNvPr>
          <p:cNvSpPr txBox="1">
            <a:spLocks noChangeArrowheads="1"/>
          </p:cNvSpPr>
          <p:nvPr/>
        </p:nvSpPr>
        <p:spPr bwMode="auto">
          <a:xfrm>
            <a:off x="4601948" y="2374054"/>
            <a:ext cx="72489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1000" dirty="0">
                <a:latin typeface="HG丸ｺﾞｼｯｸM-PRO" panose="020F0600000000000000" pitchFamily="50" charset="-128"/>
                <a:ea typeface="HG丸ｺﾞｼｯｸM-PRO" panose="020F0600000000000000" pitchFamily="50" charset="-128"/>
              </a:rPr>
              <a:t>げんば</a:t>
            </a:r>
            <a:endParaRPr lang="en-US" altLang="ja-JP" sz="1000" dirty="0">
              <a:latin typeface="HG丸ｺﾞｼｯｸM-PRO" panose="020F0600000000000000" pitchFamily="50" charset="-128"/>
              <a:ea typeface="HG丸ｺﾞｼｯｸM-PRO" panose="020F0600000000000000" pitchFamily="50" charset="-128"/>
            </a:endParaRPr>
          </a:p>
        </p:txBody>
      </p:sp>
      <p:sp>
        <p:nvSpPr>
          <p:cNvPr id="33" name="テキスト ボックス 3">
            <a:extLst>
              <a:ext uri="{FF2B5EF4-FFF2-40B4-BE49-F238E27FC236}">
                <a16:creationId xmlns:a16="http://schemas.microsoft.com/office/drawing/2014/main" id="{F72B6554-B067-4E32-8FEB-38DD2A9A3897}"/>
              </a:ext>
            </a:extLst>
          </p:cNvPr>
          <p:cNvSpPr txBox="1">
            <a:spLocks noChangeArrowheads="1"/>
          </p:cNvSpPr>
          <p:nvPr/>
        </p:nvSpPr>
        <p:spPr bwMode="auto">
          <a:xfrm>
            <a:off x="5273548" y="2368323"/>
            <a:ext cx="34733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1000" dirty="0">
                <a:latin typeface="HG丸ｺﾞｼｯｸM-PRO" panose="020F0600000000000000" pitchFamily="50" charset="-128"/>
                <a:ea typeface="HG丸ｺﾞｼｯｸM-PRO" panose="020F0600000000000000" pitchFamily="50" charset="-128"/>
              </a:rPr>
              <a:t>か</a:t>
            </a:r>
            <a:endParaRPr lang="en-US" altLang="ja-JP" sz="1000" dirty="0">
              <a:latin typeface="HG丸ｺﾞｼｯｸM-PRO" panose="020F0600000000000000" pitchFamily="50" charset="-128"/>
              <a:ea typeface="HG丸ｺﾞｼｯｸM-PRO" panose="020F0600000000000000" pitchFamily="50" charset="-128"/>
            </a:endParaRPr>
          </a:p>
        </p:txBody>
      </p:sp>
      <p:sp>
        <p:nvSpPr>
          <p:cNvPr id="34" name="テキスト ボックス 3">
            <a:extLst>
              <a:ext uri="{FF2B5EF4-FFF2-40B4-BE49-F238E27FC236}">
                <a16:creationId xmlns:a16="http://schemas.microsoft.com/office/drawing/2014/main" id="{2A3EDF2B-FE18-4C87-96A5-9D14C9661570}"/>
              </a:ext>
            </a:extLst>
          </p:cNvPr>
          <p:cNvSpPr txBox="1">
            <a:spLocks noChangeArrowheads="1"/>
          </p:cNvSpPr>
          <p:nvPr/>
        </p:nvSpPr>
        <p:spPr bwMode="auto">
          <a:xfrm>
            <a:off x="5744924" y="2371386"/>
            <a:ext cx="34733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1000" dirty="0">
                <a:latin typeface="HG丸ｺﾞｼｯｸM-PRO" panose="020F0600000000000000" pitchFamily="50" charset="-128"/>
                <a:ea typeface="HG丸ｺﾞｼｯｸM-PRO" panose="020F0600000000000000" pitchFamily="50" charset="-128"/>
              </a:rPr>
              <a:t>つ</a:t>
            </a:r>
            <a:endParaRPr lang="en-US" altLang="ja-JP" sz="1000" dirty="0">
              <a:latin typeface="HG丸ｺﾞｼｯｸM-PRO" panose="020F0600000000000000" pitchFamily="50" charset="-128"/>
              <a:ea typeface="HG丸ｺﾞｼｯｸM-PRO" panose="020F0600000000000000" pitchFamily="50" charset="-128"/>
            </a:endParaRPr>
          </a:p>
        </p:txBody>
      </p:sp>
      <p:sp>
        <p:nvSpPr>
          <p:cNvPr id="35" name="テキスト ボックス 3">
            <a:extLst>
              <a:ext uri="{FF2B5EF4-FFF2-40B4-BE49-F238E27FC236}">
                <a16:creationId xmlns:a16="http://schemas.microsoft.com/office/drawing/2014/main" id="{15CA5CD1-54AA-403C-840F-F97CE8A57D33}"/>
              </a:ext>
            </a:extLst>
          </p:cNvPr>
          <p:cNvSpPr txBox="1">
            <a:spLocks noChangeArrowheads="1"/>
          </p:cNvSpPr>
          <p:nvPr/>
        </p:nvSpPr>
        <p:spPr bwMode="auto">
          <a:xfrm>
            <a:off x="6271771" y="2365024"/>
            <a:ext cx="65815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1000" dirty="0">
                <a:latin typeface="HG丸ｺﾞｼｯｸM-PRO" panose="020F0600000000000000" pitchFamily="50" charset="-128"/>
                <a:ea typeface="HG丸ｺﾞｼｯｸM-PRO" panose="020F0600000000000000" pitchFamily="50" charset="-128"/>
              </a:rPr>
              <a:t>かわ</a:t>
            </a:r>
            <a:endParaRPr lang="en-US" altLang="ja-JP" sz="1000" dirty="0">
              <a:latin typeface="HG丸ｺﾞｼｯｸM-PRO" panose="020F0600000000000000" pitchFamily="50" charset="-128"/>
              <a:ea typeface="HG丸ｺﾞｼｯｸM-PRO" panose="020F0600000000000000" pitchFamily="50" charset="-128"/>
            </a:endParaRPr>
          </a:p>
        </p:txBody>
      </p:sp>
      <p:sp>
        <p:nvSpPr>
          <p:cNvPr id="36" name="テキスト ボックス 3">
            <a:extLst>
              <a:ext uri="{FF2B5EF4-FFF2-40B4-BE49-F238E27FC236}">
                <a16:creationId xmlns:a16="http://schemas.microsoft.com/office/drawing/2014/main" id="{D51AF11C-7943-4690-950E-FFE4AD7F13DE}"/>
              </a:ext>
            </a:extLst>
          </p:cNvPr>
          <p:cNvSpPr txBox="1">
            <a:spLocks noChangeArrowheads="1"/>
          </p:cNvSpPr>
          <p:nvPr/>
        </p:nvSpPr>
        <p:spPr bwMode="auto">
          <a:xfrm>
            <a:off x="6720257" y="2357030"/>
            <a:ext cx="48365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1000" dirty="0">
                <a:latin typeface="HG丸ｺﾞｼｯｸM-PRO" panose="020F0600000000000000" pitchFamily="50" charset="-128"/>
                <a:ea typeface="HG丸ｺﾞｼｯｸM-PRO" panose="020F0600000000000000" pitchFamily="50" charset="-128"/>
              </a:rPr>
              <a:t>ひと</a:t>
            </a:r>
            <a:endParaRPr lang="en-US" altLang="ja-JP" sz="1000" dirty="0">
              <a:latin typeface="HG丸ｺﾞｼｯｸM-PRO" panose="020F0600000000000000" pitchFamily="50" charset="-128"/>
              <a:ea typeface="HG丸ｺﾞｼｯｸM-PRO" panose="020F0600000000000000" pitchFamily="50" charset="-128"/>
            </a:endParaRPr>
          </a:p>
        </p:txBody>
      </p:sp>
      <p:sp>
        <p:nvSpPr>
          <p:cNvPr id="37" name="テキスト ボックス 3">
            <a:extLst>
              <a:ext uri="{FF2B5EF4-FFF2-40B4-BE49-F238E27FC236}">
                <a16:creationId xmlns:a16="http://schemas.microsoft.com/office/drawing/2014/main" id="{F61AD0A6-0C17-485C-BADB-99DFE88D9C98}"/>
              </a:ext>
            </a:extLst>
          </p:cNvPr>
          <p:cNvSpPr txBox="1">
            <a:spLocks noChangeArrowheads="1"/>
          </p:cNvSpPr>
          <p:nvPr/>
        </p:nvSpPr>
        <p:spPr bwMode="auto">
          <a:xfrm>
            <a:off x="3324127" y="2788915"/>
            <a:ext cx="84993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1000" dirty="0">
                <a:latin typeface="HG丸ｺﾞｼｯｸM-PRO" panose="020F0600000000000000" pitchFamily="50" charset="-128"/>
                <a:ea typeface="HG丸ｺﾞｼｯｸM-PRO" panose="020F0600000000000000" pitchFamily="50" charset="-128"/>
              </a:rPr>
              <a:t>きゅうじょ</a:t>
            </a:r>
            <a:endParaRPr lang="en-US" altLang="ja-JP" sz="1000" dirty="0">
              <a:latin typeface="HG丸ｺﾞｼｯｸM-PRO" panose="020F0600000000000000" pitchFamily="50" charset="-128"/>
              <a:ea typeface="HG丸ｺﾞｼｯｸM-PRO" panose="020F0600000000000000" pitchFamily="50" charset="-128"/>
            </a:endParaRPr>
          </a:p>
        </p:txBody>
      </p:sp>
      <p:sp>
        <p:nvSpPr>
          <p:cNvPr id="38" name="テキスト ボックス 3">
            <a:extLst>
              <a:ext uri="{FF2B5EF4-FFF2-40B4-BE49-F238E27FC236}">
                <a16:creationId xmlns:a16="http://schemas.microsoft.com/office/drawing/2014/main" id="{71089694-A0B2-4BC4-A805-2F30CCC89A31}"/>
              </a:ext>
            </a:extLst>
          </p:cNvPr>
          <p:cNvSpPr txBox="1">
            <a:spLocks noChangeArrowheads="1"/>
          </p:cNvSpPr>
          <p:nvPr/>
        </p:nvSpPr>
        <p:spPr bwMode="auto">
          <a:xfrm>
            <a:off x="3987913" y="2790686"/>
            <a:ext cx="98803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1000" dirty="0">
                <a:latin typeface="HG丸ｺﾞｼｯｸM-PRO" panose="020F0600000000000000" pitchFamily="50" charset="-128"/>
                <a:ea typeface="HG丸ｺﾞｼｯｸM-PRO" panose="020F0600000000000000" pitchFamily="50" charset="-128"/>
              </a:rPr>
              <a:t>きょうりょく</a:t>
            </a:r>
            <a:endParaRPr lang="en-US" altLang="ja-JP" sz="1000" dirty="0">
              <a:latin typeface="HG丸ｺﾞｼｯｸM-PRO" panose="020F0600000000000000" pitchFamily="50" charset="-128"/>
              <a:ea typeface="HG丸ｺﾞｼｯｸM-PRO" panose="020F0600000000000000" pitchFamily="50" charset="-128"/>
            </a:endParaRPr>
          </a:p>
        </p:txBody>
      </p:sp>
      <p:sp>
        <p:nvSpPr>
          <p:cNvPr id="40" name="テキスト ボックス 3">
            <a:extLst>
              <a:ext uri="{FF2B5EF4-FFF2-40B4-BE49-F238E27FC236}">
                <a16:creationId xmlns:a16="http://schemas.microsoft.com/office/drawing/2014/main" id="{8E99E518-54AA-4F6F-87D7-62170382E24E}"/>
              </a:ext>
            </a:extLst>
          </p:cNvPr>
          <p:cNvSpPr txBox="1">
            <a:spLocks noChangeArrowheads="1"/>
          </p:cNvSpPr>
          <p:nvPr/>
        </p:nvSpPr>
        <p:spPr bwMode="auto">
          <a:xfrm>
            <a:off x="3882407" y="3599841"/>
            <a:ext cx="84993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1000" dirty="0">
                <a:latin typeface="HG丸ｺﾞｼｯｸM-PRO" panose="020F0600000000000000" pitchFamily="50" charset="-128"/>
                <a:ea typeface="HG丸ｺﾞｼｯｸM-PRO" panose="020F0600000000000000" pitchFamily="50" charset="-128"/>
              </a:rPr>
              <a:t>かつどう</a:t>
            </a:r>
            <a:endParaRPr lang="en-US" altLang="ja-JP" sz="1000" dirty="0">
              <a:latin typeface="HG丸ｺﾞｼｯｸM-PRO" panose="020F0600000000000000" pitchFamily="50" charset="-128"/>
              <a:ea typeface="HG丸ｺﾞｼｯｸM-PRO" panose="020F0600000000000000" pitchFamily="50" charset="-128"/>
            </a:endParaRPr>
          </a:p>
        </p:txBody>
      </p:sp>
    </p:spTree>
    <p:extLst>
      <p:ext uri="{BB962C8B-B14F-4D97-AF65-F5344CB8AC3E}">
        <p14:creationId xmlns:p14="http://schemas.microsoft.com/office/powerpoint/2010/main" val="26256753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図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0703" y="1573625"/>
            <a:ext cx="1514883" cy="1934940"/>
          </a:xfrm>
          <a:prstGeom prst="rect">
            <a:avLst/>
          </a:prstGeom>
        </p:spPr>
      </p:pic>
      <p:sp>
        <p:nvSpPr>
          <p:cNvPr id="4" name="正方形/長方形 3"/>
          <p:cNvSpPr/>
          <p:nvPr/>
        </p:nvSpPr>
        <p:spPr>
          <a:xfrm>
            <a:off x="0" y="0"/>
            <a:ext cx="9144000" cy="685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350"/>
          </a:p>
        </p:txBody>
      </p:sp>
      <p:sp>
        <p:nvSpPr>
          <p:cNvPr id="5" name="テキスト ボックス 4"/>
          <p:cNvSpPr txBox="1"/>
          <p:nvPr/>
        </p:nvSpPr>
        <p:spPr>
          <a:xfrm>
            <a:off x="6175" y="111210"/>
            <a:ext cx="9137825" cy="923330"/>
          </a:xfrm>
          <a:prstGeom prst="rect">
            <a:avLst/>
          </a:prstGeom>
          <a:noFill/>
        </p:spPr>
        <p:txBody>
          <a:bodyPr wrap="square" rtlCol="0">
            <a:spAutoFit/>
          </a:bodyPr>
          <a:lstStyle/>
          <a:p>
            <a:pPr algn="ctr"/>
            <a:r>
              <a:rPr lang="ja-JP" altLang="en-US" sz="2700" dirty="0"/>
              <a:t>　</a:t>
            </a:r>
            <a:r>
              <a:rPr lang="ja-JP" altLang="en-US" sz="2700" dirty="0">
                <a:solidFill>
                  <a:schemeClr val="bg1"/>
                </a:solidFill>
              </a:rPr>
              <a:t>地域の安全を守る人たち</a:t>
            </a:r>
            <a:endParaRPr lang="ja-JP" altLang="en-US" sz="2700" dirty="0">
              <a:solidFill>
                <a:schemeClr val="bg1"/>
              </a:solidFill>
              <a:latin typeface="+mj-ea"/>
            </a:endParaRPr>
          </a:p>
          <a:p>
            <a:pPr algn="ctr"/>
            <a:endParaRPr lang="ja-JP" altLang="en-US" sz="2700" dirty="0">
              <a:solidFill>
                <a:schemeClr val="bg1"/>
              </a:solidFill>
              <a:latin typeface="+mj-ea"/>
            </a:endParaRPr>
          </a:p>
        </p:txBody>
      </p:sp>
      <p:sp>
        <p:nvSpPr>
          <p:cNvPr id="2" name="テキスト ボックス 1"/>
          <p:cNvSpPr txBox="1"/>
          <p:nvPr/>
        </p:nvSpPr>
        <p:spPr>
          <a:xfrm>
            <a:off x="156518" y="823386"/>
            <a:ext cx="3183885" cy="461665"/>
          </a:xfrm>
          <a:prstGeom prst="rect">
            <a:avLst/>
          </a:prstGeom>
          <a:noFill/>
        </p:spPr>
        <p:txBody>
          <a:bodyPr wrap="none" rtlCol="0">
            <a:spAutoFit/>
          </a:bodyPr>
          <a:lstStyle/>
          <a:p>
            <a:r>
              <a:rPr lang="ja-JP" altLang="en-US" sz="2400" dirty="0"/>
              <a:t>自主防災隊</a:t>
            </a:r>
            <a:r>
              <a:rPr kumimoji="1" lang="ja-JP" altLang="en-US" sz="2400" dirty="0"/>
              <a:t>の取り組み</a:t>
            </a:r>
          </a:p>
        </p:txBody>
      </p:sp>
      <p:sp>
        <p:nvSpPr>
          <p:cNvPr id="7" name="Text Box 124"/>
          <p:cNvSpPr txBox="1">
            <a:spLocks noChangeArrowheads="1"/>
          </p:cNvSpPr>
          <p:nvPr/>
        </p:nvSpPr>
        <p:spPr bwMode="auto">
          <a:xfrm>
            <a:off x="2178906" y="1596093"/>
            <a:ext cx="6310183" cy="30008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nSpc>
                <a:spcPct val="150000"/>
              </a:lnSpc>
              <a:buFontTx/>
              <a:buNone/>
            </a:pPr>
            <a:r>
              <a:rPr lang="ja-JP" altLang="en-US" sz="1800" dirty="0">
                <a:latin typeface="+mn-ea"/>
                <a:ea typeface="+mn-ea"/>
              </a:rPr>
              <a:t>自主防災隊は小学校区で、大きな災害に備えて、地域の人たちと一緒に防災訓練を行ったり、災害が発生しそうな時には避難所を開設して、地域の人たちの避難のお手伝いをします。</a:t>
            </a:r>
            <a:endParaRPr lang="en-US" altLang="ja-JP" sz="1800" dirty="0">
              <a:latin typeface="+mn-ea"/>
              <a:ea typeface="+mn-ea"/>
            </a:endParaRPr>
          </a:p>
          <a:p>
            <a:pPr>
              <a:lnSpc>
                <a:spcPct val="150000"/>
              </a:lnSpc>
              <a:buFontTx/>
              <a:buNone/>
            </a:pPr>
            <a:r>
              <a:rPr lang="ja-JP" altLang="en-US" sz="1800" dirty="0">
                <a:latin typeface="+mn-ea"/>
                <a:ea typeface="+mn-ea"/>
              </a:rPr>
              <a:t>実際に大雨で水害が発生しそうになった時には、水防団や消防団と連絡を取り合いながら、地域の</a:t>
            </a:r>
            <a:endParaRPr lang="en-US" altLang="ja-JP" sz="1800" dirty="0">
              <a:latin typeface="+mn-ea"/>
              <a:ea typeface="+mn-ea"/>
            </a:endParaRPr>
          </a:p>
          <a:p>
            <a:pPr>
              <a:lnSpc>
                <a:spcPct val="150000"/>
              </a:lnSpc>
              <a:buFontTx/>
              <a:buNone/>
            </a:pPr>
            <a:r>
              <a:rPr lang="ja-JP" altLang="en-US" sz="1800" dirty="0">
                <a:latin typeface="+mn-ea"/>
                <a:ea typeface="+mn-ea"/>
              </a:rPr>
              <a:t>人たちが安全に避難できるように準</a:t>
            </a:r>
            <a:endParaRPr lang="en-US" altLang="ja-JP" sz="1800" dirty="0">
              <a:latin typeface="+mn-ea"/>
              <a:ea typeface="+mn-ea"/>
            </a:endParaRPr>
          </a:p>
          <a:p>
            <a:pPr>
              <a:lnSpc>
                <a:spcPct val="150000"/>
              </a:lnSpc>
              <a:buFontTx/>
              <a:buNone/>
            </a:pPr>
            <a:r>
              <a:rPr lang="ja-JP" altLang="en-US" sz="1800" dirty="0">
                <a:latin typeface="+mn-ea"/>
                <a:ea typeface="+mn-ea"/>
              </a:rPr>
              <a:t>備します。</a:t>
            </a:r>
          </a:p>
        </p:txBody>
      </p:sp>
      <p:sp>
        <p:nvSpPr>
          <p:cNvPr id="3" name="角丸四角形吹き出し 2"/>
          <p:cNvSpPr/>
          <p:nvPr/>
        </p:nvSpPr>
        <p:spPr>
          <a:xfrm>
            <a:off x="1602608" y="1465447"/>
            <a:ext cx="7195634" cy="4474034"/>
          </a:xfrm>
          <a:custGeom>
            <a:avLst/>
            <a:gdLst>
              <a:gd name="connsiteX0" fmla="*/ 0 w 6680886"/>
              <a:gd name="connsiteY0" fmla="*/ 848811 h 5092762"/>
              <a:gd name="connsiteX1" fmla="*/ 848811 w 6680886"/>
              <a:gd name="connsiteY1" fmla="*/ 0 h 5092762"/>
              <a:gd name="connsiteX2" fmla="*/ 1113481 w 6680886"/>
              <a:gd name="connsiteY2" fmla="*/ 0 h 5092762"/>
              <a:gd name="connsiteX3" fmla="*/ 1113481 w 6680886"/>
              <a:gd name="connsiteY3" fmla="*/ 0 h 5092762"/>
              <a:gd name="connsiteX4" fmla="*/ 2783703 w 6680886"/>
              <a:gd name="connsiteY4" fmla="*/ 0 h 5092762"/>
              <a:gd name="connsiteX5" fmla="*/ 5832075 w 6680886"/>
              <a:gd name="connsiteY5" fmla="*/ 0 h 5092762"/>
              <a:gd name="connsiteX6" fmla="*/ 6680886 w 6680886"/>
              <a:gd name="connsiteY6" fmla="*/ 848811 h 5092762"/>
              <a:gd name="connsiteX7" fmla="*/ 6680886 w 6680886"/>
              <a:gd name="connsiteY7" fmla="*/ 848794 h 5092762"/>
              <a:gd name="connsiteX8" fmla="*/ 6680886 w 6680886"/>
              <a:gd name="connsiteY8" fmla="*/ 848794 h 5092762"/>
              <a:gd name="connsiteX9" fmla="*/ 6680886 w 6680886"/>
              <a:gd name="connsiteY9" fmla="*/ 2121984 h 5092762"/>
              <a:gd name="connsiteX10" fmla="*/ 6680886 w 6680886"/>
              <a:gd name="connsiteY10" fmla="*/ 4243951 h 5092762"/>
              <a:gd name="connsiteX11" fmla="*/ 5832075 w 6680886"/>
              <a:gd name="connsiteY11" fmla="*/ 5092762 h 5092762"/>
              <a:gd name="connsiteX12" fmla="*/ 2783703 w 6680886"/>
              <a:gd name="connsiteY12" fmla="*/ 5092762 h 5092762"/>
              <a:gd name="connsiteX13" fmla="*/ 1113481 w 6680886"/>
              <a:gd name="connsiteY13" fmla="*/ 5092762 h 5092762"/>
              <a:gd name="connsiteX14" fmla="*/ 1113481 w 6680886"/>
              <a:gd name="connsiteY14" fmla="*/ 5092762 h 5092762"/>
              <a:gd name="connsiteX15" fmla="*/ 848811 w 6680886"/>
              <a:gd name="connsiteY15" fmla="*/ 5092762 h 5092762"/>
              <a:gd name="connsiteX16" fmla="*/ 0 w 6680886"/>
              <a:gd name="connsiteY16" fmla="*/ 4243951 h 5092762"/>
              <a:gd name="connsiteX17" fmla="*/ 0 w 6680886"/>
              <a:gd name="connsiteY17" fmla="*/ 2121984 h 5092762"/>
              <a:gd name="connsiteX18" fmla="*/ -506278 w 6680886"/>
              <a:gd name="connsiteY18" fmla="*/ 803230 h 5092762"/>
              <a:gd name="connsiteX19" fmla="*/ 0 w 6680886"/>
              <a:gd name="connsiteY19" fmla="*/ 848794 h 5092762"/>
              <a:gd name="connsiteX20" fmla="*/ 0 w 6680886"/>
              <a:gd name="connsiteY20" fmla="*/ 848811 h 5092762"/>
              <a:gd name="connsiteX0" fmla="*/ 514516 w 7187164"/>
              <a:gd name="connsiteY0" fmla="*/ 1227752 h 5092762"/>
              <a:gd name="connsiteX1" fmla="*/ 1355089 w 7187164"/>
              <a:gd name="connsiteY1" fmla="*/ 0 h 5092762"/>
              <a:gd name="connsiteX2" fmla="*/ 1619759 w 7187164"/>
              <a:gd name="connsiteY2" fmla="*/ 0 h 5092762"/>
              <a:gd name="connsiteX3" fmla="*/ 1619759 w 7187164"/>
              <a:gd name="connsiteY3" fmla="*/ 0 h 5092762"/>
              <a:gd name="connsiteX4" fmla="*/ 3289981 w 7187164"/>
              <a:gd name="connsiteY4" fmla="*/ 0 h 5092762"/>
              <a:gd name="connsiteX5" fmla="*/ 6338353 w 7187164"/>
              <a:gd name="connsiteY5" fmla="*/ 0 h 5092762"/>
              <a:gd name="connsiteX6" fmla="*/ 7187164 w 7187164"/>
              <a:gd name="connsiteY6" fmla="*/ 848811 h 5092762"/>
              <a:gd name="connsiteX7" fmla="*/ 7187164 w 7187164"/>
              <a:gd name="connsiteY7" fmla="*/ 848794 h 5092762"/>
              <a:gd name="connsiteX8" fmla="*/ 7187164 w 7187164"/>
              <a:gd name="connsiteY8" fmla="*/ 848794 h 5092762"/>
              <a:gd name="connsiteX9" fmla="*/ 7187164 w 7187164"/>
              <a:gd name="connsiteY9" fmla="*/ 2121984 h 5092762"/>
              <a:gd name="connsiteX10" fmla="*/ 7187164 w 7187164"/>
              <a:gd name="connsiteY10" fmla="*/ 4243951 h 5092762"/>
              <a:gd name="connsiteX11" fmla="*/ 6338353 w 7187164"/>
              <a:gd name="connsiteY11" fmla="*/ 5092762 h 5092762"/>
              <a:gd name="connsiteX12" fmla="*/ 3289981 w 7187164"/>
              <a:gd name="connsiteY12" fmla="*/ 5092762 h 5092762"/>
              <a:gd name="connsiteX13" fmla="*/ 1619759 w 7187164"/>
              <a:gd name="connsiteY13" fmla="*/ 5092762 h 5092762"/>
              <a:gd name="connsiteX14" fmla="*/ 1619759 w 7187164"/>
              <a:gd name="connsiteY14" fmla="*/ 5092762 h 5092762"/>
              <a:gd name="connsiteX15" fmla="*/ 1355089 w 7187164"/>
              <a:gd name="connsiteY15" fmla="*/ 5092762 h 5092762"/>
              <a:gd name="connsiteX16" fmla="*/ 506278 w 7187164"/>
              <a:gd name="connsiteY16" fmla="*/ 4243951 h 5092762"/>
              <a:gd name="connsiteX17" fmla="*/ 506278 w 7187164"/>
              <a:gd name="connsiteY17" fmla="*/ 2121984 h 5092762"/>
              <a:gd name="connsiteX18" fmla="*/ 0 w 7187164"/>
              <a:gd name="connsiteY18" fmla="*/ 803230 h 5092762"/>
              <a:gd name="connsiteX19" fmla="*/ 506278 w 7187164"/>
              <a:gd name="connsiteY19" fmla="*/ 848794 h 5092762"/>
              <a:gd name="connsiteX20" fmla="*/ 514516 w 7187164"/>
              <a:gd name="connsiteY20" fmla="*/ 1227752 h 5092762"/>
              <a:gd name="connsiteX0" fmla="*/ 514516 w 7187164"/>
              <a:gd name="connsiteY0" fmla="*/ 1227752 h 5092762"/>
              <a:gd name="connsiteX1" fmla="*/ 869057 w 7187164"/>
              <a:gd name="connsiteY1" fmla="*/ 24714 h 5092762"/>
              <a:gd name="connsiteX2" fmla="*/ 1619759 w 7187164"/>
              <a:gd name="connsiteY2" fmla="*/ 0 h 5092762"/>
              <a:gd name="connsiteX3" fmla="*/ 1619759 w 7187164"/>
              <a:gd name="connsiteY3" fmla="*/ 0 h 5092762"/>
              <a:gd name="connsiteX4" fmla="*/ 3289981 w 7187164"/>
              <a:gd name="connsiteY4" fmla="*/ 0 h 5092762"/>
              <a:gd name="connsiteX5" fmla="*/ 6338353 w 7187164"/>
              <a:gd name="connsiteY5" fmla="*/ 0 h 5092762"/>
              <a:gd name="connsiteX6" fmla="*/ 7187164 w 7187164"/>
              <a:gd name="connsiteY6" fmla="*/ 848811 h 5092762"/>
              <a:gd name="connsiteX7" fmla="*/ 7187164 w 7187164"/>
              <a:gd name="connsiteY7" fmla="*/ 848794 h 5092762"/>
              <a:gd name="connsiteX8" fmla="*/ 7187164 w 7187164"/>
              <a:gd name="connsiteY8" fmla="*/ 848794 h 5092762"/>
              <a:gd name="connsiteX9" fmla="*/ 7187164 w 7187164"/>
              <a:gd name="connsiteY9" fmla="*/ 2121984 h 5092762"/>
              <a:gd name="connsiteX10" fmla="*/ 7187164 w 7187164"/>
              <a:gd name="connsiteY10" fmla="*/ 4243951 h 5092762"/>
              <a:gd name="connsiteX11" fmla="*/ 6338353 w 7187164"/>
              <a:gd name="connsiteY11" fmla="*/ 5092762 h 5092762"/>
              <a:gd name="connsiteX12" fmla="*/ 3289981 w 7187164"/>
              <a:gd name="connsiteY12" fmla="*/ 5092762 h 5092762"/>
              <a:gd name="connsiteX13" fmla="*/ 1619759 w 7187164"/>
              <a:gd name="connsiteY13" fmla="*/ 5092762 h 5092762"/>
              <a:gd name="connsiteX14" fmla="*/ 1619759 w 7187164"/>
              <a:gd name="connsiteY14" fmla="*/ 5092762 h 5092762"/>
              <a:gd name="connsiteX15" fmla="*/ 1355089 w 7187164"/>
              <a:gd name="connsiteY15" fmla="*/ 5092762 h 5092762"/>
              <a:gd name="connsiteX16" fmla="*/ 506278 w 7187164"/>
              <a:gd name="connsiteY16" fmla="*/ 4243951 h 5092762"/>
              <a:gd name="connsiteX17" fmla="*/ 506278 w 7187164"/>
              <a:gd name="connsiteY17" fmla="*/ 2121984 h 5092762"/>
              <a:gd name="connsiteX18" fmla="*/ 0 w 7187164"/>
              <a:gd name="connsiteY18" fmla="*/ 803230 h 5092762"/>
              <a:gd name="connsiteX19" fmla="*/ 506278 w 7187164"/>
              <a:gd name="connsiteY19" fmla="*/ 848794 h 5092762"/>
              <a:gd name="connsiteX20" fmla="*/ 514516 w 7187164"/>
              <a:gd name="connsiteY20" fmla="*/ 1227752 h 5092762"/>
              <a:gd name="connsiteX0" fmla="*/ 514516 w 7187362"/>
              <a:gd name="connsiteY0" fmla="*/ 1235989 h 5100999"/>
              <a:gd name="connsiteX1" fmla="*/ 869057 w 7187362"/>
              <a:gd name="connsiteY1" fmla="*/ 32951 h 5100999"/>
              <a:gd name="connsiteX2" fmla="*/ 1619759 w 7187362"/>
              <a:gd name="connsiteY2" fmla="*/ 8237 h 5100999"/>
              <a:gd name="connsiteX3" fmla="*/ 1619759 w 7187362"/>
              <a:gd name="connsiteY3" fmla="*/ 8237 h 5100999"/>
              <a:gd name="connsiteX4" fmla="*/ 3289981 w 7187362"/>
              <a:gd name="connsiteY4" fmla="*/ 8237 h 5100999"/>
              <a:gd name="connsiteX5" fmla="*/ 6742007 w 7187362"/>
              <a:gd name="connsiteY5" fmla="*/ 0 h 5100999"/>
              <a:gd name="connsiteX6" fmla="*/ 7187164 w 7187362"/>
              <a:gd name="connsiteY6" fmla="*/ 857048 h 5100999"/>
              <a:gd name="connsiteX7" fmla="*/ 7187164 w 7187362"/>
              <a:gd name="connsiteY7" fmla="*/ 857031 h 5100999"/>
              <a:gd name="connsiteX8" fmla="*/ 7187164 w 7187362"/>
              <a:gd name="connsiteY8" fmla="*/ 857031 h 5100999"/>
              <a:gd name="connsiteX9" fmla="*/ 7187164 w 7187362"/>
              <a:gd name="connsiteY9" fmla="*/ 2130221 h 5100999"/>
              <a:gd name="connsiteX10" fmla="*/ 7187164 w 7187362"/>
              <a:gd name="connsiteY10" fmla="*/ 4252188 h 5100999"/>
              <a:gd name="connsiteX11" fmla="*/ 6338353 w 7187362"/>
              <a:gd name="connsiteY11" fmla="*/ 5100999 h 5100999"/>
              <a:gd name="connsiteX12" fmla="*/ 3289981 w 7187362"/>
              <a:gd name="connsiteY12" fmla="*/ 5100999 h 5100999"/>
              <a:gd name="connsiteX13" fmla="*/ 1619759 w 7187362"/>
              <a:gd name="connsiteY13" fmla="*/ 5100999 h 5100999"/>
              <a:gd name="connsiteX14" fmla="*/ 1619759 w 7187362"/>
              <a:gd name="connsiteY14" fmla="*/ 5100999 h 5100999"/>
              <a:gd name="connsiteX15" fmla="*/ 1355089 w 7187362"/>
              <a:gd name="connsiteY15" fmla="*/ 5100999 h 5100999"/>
              <a:gd name="connsiteX16" fmla="*/ 506278 w 7187362"/>
              <a:gd name="connsiteY16" fmla="*/ 4252188 h 5100999"/>
              <a:gd name="connsiteX17" fmla="*/ 506278 w 7187362"/>
              <a:gd name="connsiteY17" fmla="*/ 2130221 h 5100999"/>
              <a:gd name="connsiteX18" fmla="*/ 0 w 7187362"/>
              <a:gd name="connsiteY18" fmla="*/ 811467 h 5100999"/>
              <a:gd name="connsiteX19" fmla="*/ 506278 w 7187362"/>
              <a:gd name="connsiteY19" fmla="*/ 857031 h 5100999"/>
              <a:gd name="connsiteX20" fmla="*/ 514516 w 7187362"/>
              <a:gd name="connsiteY20" fmla="*/ 1235989 h 5100999"/>
              <a:gd name="connsiteX0" fmla="*/ 514516 w 7195634"/>
              <a:gd name="connsiteY0" fmla="*/ 1235989 h 5100999"/>
              <a:gd name="connsiteX1" fmla="*/ 869057 w 7195634"/>
              <a:gd name="connsiteY1" fmla="*/ 32951 h 5100999"/>
              <a:gd name="connsiteX2" fmla="*/ 1619759 w 7195634"/>
              <a:gd name="connsiteY2" fmla="*/ 8237 h 5100999"/>
              <a:gd name="connsiteX3" fmla="*/ 1619759 w 7195634"/>
              <a:gd name="connsiteY3" fmla="*/ 8237 h 5100999"/>
              <a:gd name="connsiteX4" fmla="*/ 3289981 w 7195634"/>
              <a:gd name="connsiteY4" fmla="*/ 8237 h 5100999"/>
              <a:gd name="connsiteX5" fmla="*/ 6742007 w 7195634"/>
              <a:gd name="connsiteY5" fmla="*/ 0 h 5100999"/>
              <a:gd name="connsiteX6" fmla="*/ 7187164 w 7195634"/>
              <a:gd name="connsiteY6" fmla="*/ 857048 h 5100999"/>
              <a:gd name="connsiteX7" fmla="*/ 7187164 w 7195634"/>
              <a:gd name="connsiteY7" fmla="*/ 857031 h 5100999"/>
              <a:gd name="connsiteX8" fmla="*/ 7187164 w 7195634"/>
              <a:gd name="connsiteY8" fmla="*/ 857031 h 5100999"/>
              <a:gd name="connsiteX9" fmla="*/ 7187164 w 7195634"/>
              <a:gd name="connsiteY9" fmla="*/ 2130221 h 5100999"/>
              <a:gd name="connsiteX10" fmla="*/ 7187164 w 7195634"/>
              <a:gd name="connsiteY10" fmla="*/ 4252188 h 5100999"/>
              <a:gd name="connsiteX11" fmla="*/ 6816147 w 7195634"/>
              <a:gd name="connsiteY11" fmla="*/ 5100999 h 5100999"/>
              <a:gd name="connsiteX12" fmla="*/ 3289981 w 7195634"/>
              <a:gd name="connsiteY12" fmla="*/ 5100999 h 5100999"/>
              <a:gd name="connsiteX13" fmla="*/ 1619759 w 7195634"/>
              <a:gd name="connsiteY13" fmla="*/ 5100999 h 5100999"/>
              <a:gd name="connsiteX14" fmla="*/ 1619759 w 7195634"/>
              <a:gd name="connsiteY14" fmla="*/ 5100999 h 5100999"/>
              <a:gd name="connsiteX15" fmla="*/ 1355089 w 7195634"/>
              <a:gd name="connsiteY15" fmla="*/ 5100999 h 5100999"/>
              <a:gd name="connsiteX16" fmla="*/ 506278 w 7195634"/>
              <a:gd name="connsiteY16" fmla="*/ 4252188 h 5100999"/>
              <a:gd name="connsiteX17" fmla="*/ 506278 w 7195634"/>
              <a:gd name="connsiteY17" fmla="*/ 2130221 h 5100999"/>
              <a:gd name="connsiteX18" fmla="*/ 0 w 7195634"/>
              <a:gd name="connsiteY18" fmla="*/ 811467 h 5100999"/>
              <a:gd name="connsiteX19" fmla="*/ 506278 w 7195634"/>
              <a:gd name="connsiteY19" fmla="*/ 857031 h 5100999"/>
              <a:gd name="connsiteX20" fmla="*/ 514516 w 7195634"/>
              <a:gd name="connsiteY20" fmla="*/ 1235989 h 5100999"/>
              <a:gd name="connsiteX0" fmla="*/ 514516 w 7195634"/>
              <a:gd name="connsiteY0" fmla="*/ 1235989 h 5117475"/>
              <a:gd name="connsiteX1" fmla="*/ 869057 w 7195634"/>
              <a:gd name="connsiteY1" fmla="*/ 32951 h 5117475"/>
              <a:gd name="connsiteX2" fmla="*/ 1619759 w 7195634"/>
              <a:gd name="connsiteY2" fmla="*/ 8237 h 5117475"/>
              <a:gd name="connsiteX3" fmla="*/ 1619759 w 7195634"/>
              <a:gd name="connsiteY3" fmla="*/ 8237 h 5117475"/>
              <a:gd name="connsiteX4" fmla="*/ 3289981 w 7195634"/>
              <a:gd name="connsiteY4" fmla="*/ 8237 h 5117475"/>
              <a:gd name="connsiteX5" fmla="*/ 6742007 w 7195634"/>
              <a:gd name="connsiteY5" fmla="*/ 0 h 5117475"/>
              <a:gd name="connsiteX6" fmla="*/ 7187164 w 7195634"/>
              <a:gd name="connsiteY6" fmla="*/ 857048 h 5117475"/>
              <a:gd name="connsiteX7" fmla="*/ 7187164 w 7195634"/>
              <a:gd name="connsiteY7" fmla="*/ 857031 h 5117475"/>
              <a:gd name="connsiteX8" fmla="*/ 7187164 w 7195634"/>
              <a:gd name="connsiteY8" fmla="*/ 857031 h 5117475"/>
              <a:gd name="connsiteX9" fmla="*/ 7187164 w 7195634"/>
              <a:gd name="connsiteY9" fmla="*/ 2130221 h 5117475"/>
              <a:gd name="connsiteX10" fmla="*/ 7187164 w 7195634"/>
              <a:gd name="connsiteY10" fmla="*/ 4252188 h 5117475"/>
              <a:gd name="connsiteX11" fmla="*/ 6816147 w 7195634"/>
              <a:gd name="connsiteY11" fmla="*/ 5100999 h 5117475"/>
              <a:gd name="connsiteX12" fmla="*/ 3289981 w 7195634"/>
              <a:gd name="connsiteY12" fmla="*/ 5100999 h 5117475"/>
              <a:gd name="connsiteX13" fmla="*/ 1619759 w 7195634"/>
              <a:gd name="connsiteY13" fmla="*/ 5100999 h 5117475"/>
              <a:gd name="connsiteX14" fmla="*/ 1619759 w 7195634"/>
              <a:gd name="connsiteY14" fmla="*/ 5100999 h 5117475"/>
              <a:gd name="connsiteX15" fmla="*/ 943197 w 7195634"/>
              <a:gd name="connsiteY15" fmla="*/ 5117475 h 5117475"/>
              <a:gd name="connsiteX16" fmla="*/ 506278 w 7195634"/>
              <a:gd name="connsiteY16" fmla="*/ 4252188 h 5117475"/>
              <a:gd name="connsiteX17" fmla="*/ 506278 w 7195634"/>
              <a:gd name="connsiteY17" fmla="*/ 2130221 h 5117475"/>
              <a:gd name="connsiteX18" fmla="*/ 0 w 7195634"/>
              <a:gd name="connsiteY18" fmla="*/ 811467 h 5117475"/>
              <a:gd name="connsiteX19" fmla="*/ 506278 w 7195634"/>
              <a:gd name="connsiteY19" fmla="*/ 857031 h 5117475"/>
              <a:gd name="connsiteX20" fmla="*/ 514516 w 7195634"/>
              <a:gd name="connsiteY20" fmla="*/ 1235989 h 5117475"/>
              <a:gd name="connsiteX0" fmla="*/ 514516 w 7195634"/>
              <a:gd name="connsiteY0" fmla="*/ 1235989 h 5117475"/>
              <a:gd name="connsiteX1" fmla="*/ 869057 w 7195634"/>
              <a:gd name="connsiteY1" fmla="*/ 32951 h 5117475"/>
              <a:gd name="connsiteX2" fmla="*/ 1619759 w 7195634"/>
              <a:gd name="connsiteY2" fmla="*/ 8237 h 5117475"/>
              <a:gd name="connsiteX3" fmla="*/ 1619759 w 7195634"/>
              <a:gd name="connsiteY3" fmla="*/ 8237 h 5117475"/>
              <a:gd name="connsiteX4" fmla="*/ 3289981 w 7195634"/>
              <a:gd name="connsiteY4" fmla="*/ 8237 h 5117475"/>
              <a:gd name="connsiteX5" fmla="*/ 6742007 w 7195634"/>
              <a:gd name="connsiteY5" fmla="*/ 0 h 5117475"/>
              <a:gd name="connsiteX6" fmla="*/ 7187164 w 7195634"/>
              <a:gd name="connsiteY6" fmla="*/ 857048 h 5117475"/>
              <a:gd name="connsiteX7" fmla="*/ 7187164 w 7195634"/>
              <a:gd name="connsiteY7" fmla="*/ 857031 h 5117475"/>
              <a:gd name="connsiteX8" fmla="*/ 7187164 w 7195634"/>
              <a:gd name="connsiteY8" fmla="*/ 857031 h 5117475"/>
              <a:gd name="connsiteX9" fmla="*/ 7187164 w 7195634"/>
              <a:gd name="connsiteY9" fmla="*/ 2130221 h 5117475"/>
              <a:gd name="connsiteX10" fmla="*/ 7187164 w 7195634"/>
              <a:gd name="connsiteY10" fmla="*/ 4252188 h 5117475"/>
              <a:gd name="connsiteX11" fmla="*/ 6816147 w 7195634"/>
              <a:gd name="connsiteY11" fmla="*/ 5100999 h 5117475"/>
              <a:gd name="connsiteX12" fmla="*/ 3289981 w 7195634"/>
              <a:gd name="connsiteY12" fmla="*/ 5100999 h 5117475"/>
              <a:gd name="connsiteX13" fmla="*/ 1619759 w 7195634"/>
              <a:gd name="connsiteY13" fmla="*/ 5100999 h 5117475"/>
              <a:gd name="connsiteX14" fmla="*/ 1619759 w 7195634"/>
              <a:gd name="connsiteY14" fmla="*/ 5100999 h 5117475"/>
              <a:gd name="connsiteX15" fmla="*/ 943197 w 7195634"/>
              <a:gd name="connsiteY15" fmla="*/ 5117475 h 5117475"/>
              <a:gd name="connsiteX16" fmla="*/ 506278 w 7195634"/>
              <a:gd name="connsiteY16" fmla="*/ 4252188 h 5117475"/>
              <a:gd name="connsiteX17" fmla="*/ 506278 w 7195634"/>
              <a:gd name="connsiteY17" fmla="*/ 2130221 h 5117475"/>
              <a:gd name="connsiteX18" fmla="*/ 0 w 7195634"/>
              <a:gd name="connsiteY18" fmla="*/ 811467 h 5117475"/>
              <a:gd name="connsiteX19" fmla="*/ 514515 w 7195634"/>
              <a:gd name="connsiteY19" fmla="*/ 1252447 h 5117475"/>
              <a:gd name="connsiteX20" fmla="*/ 514516 w 7195634"/>
              <a:gd name="connsiteY20" fmla="*/ 1235989 h 5117475"/>
              <a:gd name="connsiteX0" fmla="*/ 514516 w 7195634"/>
              <a:gd name="connsiteY0" fmla="*/ 1235989 h 5117475"/>
              <a:gd name="connsiteX1" fmla="*/ 869057 w 7195634"/>
              <a:gd name="connsiteY1" fmla="*/ 32951 h 5117475"/>
              <a:gd name="connsiteX2" fmla="*/ 1619759 w 7195634"/>
              <a:gd name="connsiteY2" fmla="*/ 8237 h 5117475"/>
              <a:gd name="connsiteX3" fmla="*/ 1619759 w 7195634"/>
              <a:gd name="connsiteY3" fmla="*/ 8237 h 5117475"/>
              <a:gd name="connsiteX4" fmla="*/ 3289981 w 7195634"/>
              <a:gd name="connsiteY4" fmla="*/ 8237 h 5117475"/>
              <a:gd name="connsiteX5" fmla="*/ 6750245 w 7195634"/>
              <a:gd name="connsiteY5" fmla="*/ 0 h 5117475"/>
              <a:gd name="connsiteX6" fmla="*/ 7187164 w 7195634"/>
              <a:gd name="connsiteY6" fmla="*/ 857048 h 5117475"/>
              <a:gd name="connsiteX7" fmla="*/ 7187164 w 7195634"/>
              <a:gd name="connsiteY7" fmla="*/ 857031 h 5117475"/>
              <a:gd name="connsiteX8" fmla="*/ 7187164 w 7195634"/>
              <a:gd name="connsiteY8" fmla="*/ 857031 h 5117475"/>
              <a:gd name="connsiteX9" fmla="*/ 7187164 w 7195634"/>
              <a:gd name="connsiteY9" fmla="*/ 2130221 h 5117475"/>
              <a:gd name="connsiteX10" fmla="*/ 7187164 w 7195634"/>
              <a:gd name="connsiteY10" fmla="*/ 4252188 h 5117475"/>
              <a:gd name="connsiteX11" fmla="*/ 6816147 w 7195634"/>
              <a:gd name="connsiteY11" fmla="*/ 5100999 h 5117475"/>
              <a:gd name="connsiteX12" fmla="*/ 3289981 w 7195634"/>
              <a:gd name="connsiteY12" fmla="*/ 5100999 h 5117475"/>
              <a:gd name="connsiteX13" fmla="*/ 1619759 w 7195634"/>
              <a:gd name="connsiteY13" fmla="*/ 5100999 h 5117475"/>
              <a:gd name="connsiteX14" fmla="*/ 1619759 w 7195634"/>
              <a:gd name="connsiteY14" fmla="*/ 5100999 h 5117475"/>
              <a:gd name="connsiteX15" fmla="*/ 943197 w 7195634"/>
              <a:gd name="connsiteY15" fmla="*/ 5117475 h 5117475"/>
              <a:gd name="connsiteX16" fmla="*/ 506278 w 7195634"/>
              <a:gd name="connsiteY16" fmla="*/ 4252188 h 5117475"/>
              <a:gd name="connsiteX17" fmla="*/ 506278 w 7195634"/>
              <a:gd name="connsiteY17" fmla="*/ 2130221 h 5117475"/>
              <a:gd name="connsiteX18" fmla="*/ 0 w 7195634"/>
              <a:gd name="connsiteY18" fmla="*/ 811467 h 5117475"/>
              <a:gd name="connsiteX19" fmla="*/ 514515 w 7195634"/>
              <a:gd name="connsiteY19" fmla="*/ 1252447 h 5117475"/>
              <a:gd name="connsiteX20" fmla="*/ 514516 w 7195634"/>
              <a:gd name="connsiteY20" fmla="*/ 1235989 h 5117475"/>
              <a:gd name="connsiteX0" fmla="*/ 514516 w 7195634"/>
              <a:gd name="connsiteY0" fmla="*/ 1235989 h 5117475"/>
              <a:gd name="connsiteX1" fmla="*/ 918484 w 7195634"/>
              <a:gd name="connsiteY1" fmla="*/ 0 h 5117475"/>
              <a:gd name="connsiteX2" fmla="*/ 1619759 w 7195634"/>
              <a:gd name="connsiteY2" fmla="*/ 8237 h 5117475"/>
              <a:gd name="connsiteX3" fmla="*/ 1619759 w 7195634"/>
              <a:gd name="connsiteY3" fmla="*/ 8237 h 5117475"/>
              <a:gd name="connsiteX4" fmla="*/ 3289981 w 7195634"/>
              <a:gd name="connsiteY4" fmla="*/ 8237 h 5117475"/>
              <a:gd name="connsiteX5" fmla="*/ 6750245 w 7195634"/>
              <a:gd name="connsiteY5" fmla="*/ 0 h 5117475"/>
              <a:gd name="connsiteX6" fmla="*/ 7187164 w 7195634"/>
              <a:gd name="connsiteY6" fmla="*/ 857048 h 5117475"/>
              <a:gd name="connsiteX7" fmla="*/ 7187164 w 7195634"/>
              <a:gd name="connsiteY7" fmla="*/ 857031 h 5117475"/>
              <a:gd name="connsiteX8" fmla="*/ 7187164 w 7195634"/>
              <a:gd name="connsiteY8" fmla="*/ 857031 h 5117475"/>
              <a:gd name="connsiteX9" fmla="*/ 7187164 w 7195634"/>
              <a:gd name="connsiteY9" fmla="*/ 2130221 h 5117475"/>
              <a:gd name="connsiteX10" fmla="*/ 7187164 w 7195634"/>
              <a:gd name="connsiteY10" fmla="*/ 4252188 h 5117475"/>
              <a:gd name="connsiteX11" fmla="*/ 6816147 w 7195634"/>
              <a:gd name="connsiteY11" fmla="*/ 5100999 h 5117475"/>
              <a:gd name="connsiteX12" fmla="*/ 3289981 w 7195634"/>
              <a:gd name="connsiteY12" fmla="*/ 5100999 h 5117475"/>
              <a:gd name="connsiteX13" fmla="*/ 1619759 w 7195634"/>
              <a:gd name="connsiteY13" fmla="*/ 5100999 h 5117475"/>
              <a:gd name="connsiteX14" fmla="*/ 1619759 w 7195634"/>
              <a:gd name="connsiteY14" fmla="*/ 5100999 h 5117475"/>
              <a:gd name="connsiteX15" fmla="*/ 943197 w 7195634"/>
              <a:gd name="connsiteY15" fmla="*/ 5117475 h 5117475"/>
              <a:gd name="connsiteX16" fmla="*/ 506278 w 7195634"/>
              <a:gd name="connsiteY16" fmla="*/ 4252188 h 5117475"/>
              <a:gd name="connsiteX17" fmla="*/ 506278 w 7195634"/>
              <a:gd name="connsiteY17" fmla="*/ 2130221 h 5117475"/>
              <a:gd name="connsiteX18" fmla="*/ 0 w 7195634"/>
              <a:gd name="connsiteY18" fmla="*/ 811467 h 5117475"/>
              <a:gd name="connsiteX19" fmla="*/ 514515 w 7195634"/>
              <a:gd name="connsiteY19" fmla="*/ 1252447 h 5117475"/>
              <a:gd name="connsiteX20" fmla="*/ 514516 w 7195634"/>
              <a:gd name="connsiteY20" fmla="*/ 1235989 h 5117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195634" h="5117475">
                <a:moveTo>
                  <a:pt x="514516" y="1235989"/>
                </a:moveTo>
                <a:cubicBezTo>
                  <a:pt x="514516" y="767204"/>
                  <a:pt x="449699" y="0"/>
                  <a:pt x="918484" y="0"/>
                </a:cubicBezTo>
                <a:lnTo>
                  <a:pt x="1619759" y="8237"/>
                </a:lnTo>
                <a:lnTo>
                  <a:pt x="1619759" y="8237"/>
                </a:lnTo>
                <a:lnTo>
                  <a:pt x="3289981" y="8237"/>
                </a:lnTo>
                <a:lnTo>
                  <a:pt x="6750245" y="0"/>
                </a:lnTo>
                <a:cubicBezTo>
                  <a:pt x="7219030" y="0"/>
                  <a:pt x="7187164" y="388263"/>
                  <a:pt x="7187164" y="857048"/>
                </a:cubicBezTo>
                <a:lnTo>
                  <a:pt x="7187164" y="857031"/>
                </a:lnTo>
                <a:lnTo>
                  <a:pt x="7187164" y="857031"/>
                </a:lnTo>
                <a:lnTo>
                  <a:pt x="7187164" y="2130221"/>
                </a:lnTo>
                <a:lnTo>
                  <a:pt x="7187164" y="4252188"/>
                </a:lnTo>
                <a:cubicBezTo>
                  <a:pt x="7187164" y="4720973"/>
                  <a:pt x="7284932" y="5100999"/>
                  <a:pt x="6816147" y="5100999"/>
                </a:cubicBezTo>
                <a:lnTo>
                  <a:pt x="3289981" y="5100999"/>
                </a:lnTo>
                <a:lnTo>
                  <a:pt x="1619759" y="5100999"/>
                </a:lnTo>
                <a:lnTo>
                  <a:pt x="1619759" y="5100999"/>
                </a:lnTo>
                <a:lnTo>
                  <a:pt x="943197" y="5117475"/>
                </a:lnTo>
                <a:cubicBezTo>
                  <a:pt x="474412" y="5117475"/>
                  <a:pt x="506278" y="4720973"/>
                  <a:pt x="506278" y="4252188"/>
                </a:cubicBezTo>
                <a:lnTo>
                  <a:pt x="506278" y="2130221"/>
                </a:lnTo>
                <a:lnTo>
                  <a:pt x="0" y="811467"/>
                </a:lnTo>
                <a:lnTo>
                  <a:pt x="514515" y="1252447"/>
                </a:lnTo>
                <a:cubicBezTo>
                  <a:pt x="514515" y="1252453"/>
                  <a:pt x="514516" y="1235983"/>
                  <a:pt x="514516" y="1235989"/>
                </a:cubicBezTo>
                <a:close/>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3"/>
          <p:cNvSpPr txBox="1">
            <a:spLocks noChangeArrowheads="1"/>
          </p:cNvSpPr>
          <p:nvPr/>
        </p:nvSpPr>
        <p:spPr bwMode="auto">
          <a:xfrm>
            <a:off x="6025045" y="5592884"/>
            <a:ext cx="2464041" cy="276999"/>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buFontTx/>
              <a:buNone/>
            </a:pPr>
            <a:r>
              <a:rPr lang="ja-JP" altLang="en-US" sz="1200" dirty="0">
                <a:latin typeface="HG丸ｺﾞｼｯｸM-PRO" panose="020F0600000000000000" pitchFamily="50" charset="-128"/>
                <a:ea typeface="HG丸ｺﾞｼｯｸM-PRO" panose="020F0600000000000000" pitchFamily="50" charset="-128"/>
              </a:rPr>
              <a:t>避難所になる公民館</a:t>
            </a:r>
            <a:endParaRPr lang="en-US" altLang="ja-JP" sz="1200" dirty="0">
              <a:latin typeface="HG丸ｺﾞｼｯｸM-PRO" panose="020F0600000000000000" pitchFamily="50" charset="-128"/>
              <a:ea typeface="HG丸ｺﾞｼｯｸM-PRO" panose="020F0600000000000000" pitchFamily="50" charset="-128"/>
            </a:endParaRPr>
          </a:p>
        </p:txBody>
      </p:sp>
      <p:pic>
        <p:nvPicPr>
          <p:cNvPr id="14"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071512" y="3625714"/>
            <a:ext cx="2371105" cy="183365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8" name="テキスト ボックス 3"/>
          <p:cNvSpPr txBox="1">
            <a:spLocks noChangeArrowheads="1"/>
          </p:cNvSpPr>
          <p:nvPr/>
        </p:nvSpPr>
        <p:spPr bwMode="auto">
          <a:xfrm>
            <a:off x="304800" y="3373503"/>
            <a:ext cx="1564953" cy="276999"/>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buFontTx/>
              <a:buNone/>
            </a:pPr>
            <a:r>
              <a:rPr lang="ja-JP" altLang="en-US" sz="1200" dirty="0">
                <a:latin typeface="HG丸ｺﾞｼｯｸM-PRO" panose="020F0600000000000000" pitchFamily="50" charset="-128"/>
                <a:ea typeface="HG丸ｺﾞｼｯｸM-PRO" panose="020F0600000000000000" pitchFamily="50" charset="-128"/>
              </a:rPr>
              <a:t>自主防災隊の人</a:t>
            </a:r>
            <a:endParaRPr lang="en-US" altLang="ja-JP" sz="1200" dirty="0">
              <a:latin typeface="HG丸ｺﾞｼｯｸM-PRO" panose="020F0600000000000000" pitchFamily="50" charset="-128"/>
              <a:ea typeface="HG丸ｺﾞｼｯｸM-PRO" panose="020F0600000000000000" pitchFamily="50" charset="-128"/>
            </a:endParaRPr>
          </a:p>
        </p:txBody>
      </p:sp>
      <p:sp>
        <p:nvSpPr>
          <p:cNvPr id="11" name="テキスト ボックス 10"/>
          <p:cNvSpPr txBox="1"/>
          <p:nvPr/>
        </p:nvSpPr>
        <p:spPr>
          <a:xfrm>
            <a:off x="7654502" y="88984"/>
            <a:ext cx="1308113" cy="507831"/>
          </a:xfrm>
          <a:prstGeom prst="rect">
            <a:avLst/>
          </a:prstGeom>
          <a:noFill/>
          <a:ln>
            <a:solidFill>
              <a:schemeClr val="bg1"/>
            </a:solidFill>
          </a:ln>
        </p:spPr>
        <p:txBody>
          <a:bodyPr wrap="square" rtlCol="0">
            <a:spAutoFit/>
          </a:bodyPr>
          <a:lstStyle/>
          <a:p>
            <a:pPr algn="ctr"/>
            <a:r>
              <a:rPr lang="ja-JP" altLang="en-US" sz="2700" dirty="0">
                <a:solidFill>
                  <a:schemeClr val="bg1"/>
                </a:solidFill>
              </a:rPr>
              <a:t>資料４</a:t>
            </a:r>
            <a:endParaRPr lang="ja-JP" altLang="en-US" sz="2700" dirty="0">
              <a:solidFill>
                <a:schemeClr val="bg1"/>
              </a:solidFill>
              <a:latin typeface="+mj-ea"/>
              <a:ea typeface="+mj-ea"/>
            </a:endParaRPr>
          </a:p>
        </p:txBody>
      </p:sp>
      <p:sp>
        <p:nvSpPr>
          <p:cNvPr id="15" name="テキスト ボックス 14">
            <a:extLst>
              <a:ext uri="{FF2B5EF4-FFF2-40B4-BE49-F238E27FC236}">
                <a16:creationId xmlns:a16="http://schemas.microsoft.com/office/drawing/2014/main" id="{C39C56F2-6A52-4A5A-A9F2-4986730CA2B6}"/>
              </a:ext>
            </a:extLst>
          </p:cNvPr>
          <p:cNvSpPr txBox="1"/>
          <p:nvPr/>
        </p:nvSpPr>
        <p:spPr>
          <a:xfrm>
            <a:off x="3856814" y="0"/>
            <a:ext cx="861977" cy="276999"/>
          </a:xfrm>
          <a:prstGeom prst="rect">
            <a:avLst/>
          </a:prstGeom>
          <a:noFill/>
        </p:spPr>
        <p:txBody>
          <a:bodyPr wrap="square" rtlCol="0">
            <a:spAutoFit/>
          </a:bodyPr>
          <a:lstStyle/>
          <a:p>
            <a:r>
              <a:rPr kumimoji="1" lang="ja-JP" altLang="en-US" sz="1200" dirty="0">
                <a:solidFill>
                  <a:schemeClr val="bg1"/>
                </a:solidFill>
              </a:rPr>
              <a:t>あんぜん</a:t>
            </a:r>
          </a:p>
        </p:txBody>
      </p:sp>
      <p:sp>
        <p:nvSpPr>
          <p:cNvPr id="16" name="テキスト ボックス 15">
            <a:extLst>
              <a:ext uri="{FF2B5EF4-FFF2-40B4-BE49-F238E27FC236}">
                <a16:creationId xmlns:a16="http://schemas.microsoft.com/office/drawing/2014/main" id="{48A739E1-7B54-42A6-8E95-1DEA54F083DD}"/>
              </a:ext>
            </a:extLst>
          </p:cNvPr>
          <p:cNvSpPr txBox="1"/>
          <p:nvPr/>
        </p:nvSpPr>
        <p:spPr>
          <a:xfrm>
            <a:off x="4758902" y="-18841"/>
            <a:ext cx="861977" cy="276999"/>
          </a:xfrm>
          <a:prstGeom prst="rect">
            <a:avLst/>
          </a:prstGeom>
          <a:noFill/>
        </p:spPr>
        <p:txBody>
          <a:bodyPr wrap="square" rtlCol="0">
            <a:spAutoFit/>
          </a:bodyPr>
          <a:lstStyle/>
          <a:p>
            <a:r>
              <a:rPr lang="ja-JP" altLang="en-US" sz="1200" dirty="0">
                <a:solidFill>
                  <a:schemeClr val="bg1"/>
                </a:solidFill>
              </a:rPr>
              <a:t>まもる</a:t>
            </a:r>
            <a:endParaRPr kumimoji="1" lang="ja-JP" altLang="en-US" sz="1200" dirty="0">
              <a:solidFill>
                <a:schemeClr val="bg1"/>
              </a:solidFill>
            </a:endParaRPr>
          </a:p>
        </p:txBody>
      </p:sp>
      <p:sp>
        <p:nvSpPr>
          <p:cNvPr id="19" name="テキスト ボックス 18">
            <a:extLst>
              <a:ext uri="{FF2B5EF4-FFF2-40B4-BE49-F238E27FC236}">
                <a16:creationId xmlns:a16="http://schemas.microsoft.com/office/drawing/2014/main" id="{D78FBF23-190D-456D-934D-07E6DF265D75}"/>
              </a:ext>
            </a:extLst>
          </p:cNvPr>
          <p:cNvSpPr txBox="1"/>
          <p:nvPr/>
        </p:nvSpPr>
        <p:spPr>
          <a:xfrm>
            <a:off x="5486741" y="0"/>
            <a:ext cx="861977" cy="276999"/>
          </a:xfrm>
          <a:prstGeom prst="rect">
            <a:avLst/>
          </a:prstGeom>
          <a:noFill/>
        </p:spPr>
        <p:txBody>
          <a:bodyPr wrap="square" rtlCol="0">
            <a:spAutoFit/>
          </a:bodyPr>
          <a:lstStyle/>
          <a:p>
            <a:r>
              <a:rPr kumimoji="1" lang="ja-JP" altLang="en-US" sz="1200" dirty="0">
                <a:solidFill>
                  <a:schemeClr val="bg1"/>
                </a:solidFill>
              </a:rPr>
              <a:t>ひと</a:t>
            </a:r>
          </a:p>
        </p:txBody>
      </p:sp>
      <p:sp>
        <p:nvSpPr>
          <p:cNvPr id="20" name="テキスト ボックス 3">
            <a:extLst>
              <a:ext uri="{FF2B5EF4-FFF2-40B4-BE49-F238E27FC236}">
                <a16:creationId xmlns:a16="http://schemas.microsoft.com/office/drawing/2014/main" id="{D9D0A155-ECDE-43FF-8AB2-EC1050E9F5FA}"/>
              </a:ext>
            </a:extLst>
          </p:cNvPr>
          <p:cNvSpPr txBox="1">
            <a:spLocks noChangeArrowheads="1"/>
          </p:cNvSpPr>
          <p:nvPr/>
        </p:nvSpPr>
        <p:spPr bwMode="auto">
          <a:xfrm>
            <a:off x="228600" y="670606"/>
            <a:ext cx="156585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algn="dist" eaLnBrk="1" hangingPunct="1">
              <a:lnSpc>
                <a:spcPct val="100000"/>
              </a:lnSpc>
              <a:spcBef>
                <a:spcPct val="0"/>
              </a:spcBef>
              <a:buFontTx/>
              <a:buNone/>
            </a:pPr>
            <a:r>
              <a:rPr lang="ja-JP" altLang="en-US" sz="1000" dirty="0">
                <a:latin typeface="HG丸ｺﾞｼｯｸM-PRO" panose="020F0600000000000000" pitchFamily="50" charset="-128"/>
                <a:ea typeface="HG丸ｺﾞｼｯｸM-PRO" panose="020F0600000000000000" pitchFamily="50" charset="-128"/>
              </a:rPr>
              <a:t>じしゅしょうぼうたい</a:t>
            </a:r>
            <a:endParaRPr lang="en-US" altLang="ja-JP" sz="1000" dirty="0">
              <a:latin typeface="HG丸ｺﾞｼｯｸM-PRO" panose="020F0600000000000000" pitchFamily="50" charset="-128"/>
              <a:ea typeface="HG丸ｺﾞｼｯｸM-PRO" panose="020F0600000000000000" pitchFamily="50" charset="-128"/>
            </a:endParaRPr>
          </a:p>
        </p:txBody>
      </p:sp>
      <p:sp>
        <p:nvSpPr>
          <p:cNvPr id="21" name="テキスト ボックス 3">
            <a:extLst>
              <a:ext uri="{FF2B5EF4-FFF2-40B4-BE49-F238E27FC236}">
                <a16:creationId xmlns:a16="http://schemas.microsoft.com/office/drawing/2014/main" id="{9BE76B3B-79C4-4F88-9033-226396910C1D}"/>
              </a:ext>
            </a:extLst>
          </p:cNvPr>
          <p:cNvSpPr txBox="1">
            <a:spLocks noChangeArrowheads="1"/>
          </p:cNvSpPr>
          <p:nvPr/>
        </p:nvSpPr>
        <p:spPr bwMode="auto">
          <a:xfrm>
            <a:off x="2057456" y="656529"/>
            <a:ext cx="32765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1000" dirty="0">
                <a:latin typeface="HG丸ｺﾞｼｯｸM-PRO" panose="020F0600000000000000" pitchFamily="50" charset="-128"/>
                <a:ea typeface="HG丸ｺﾞｼｯｸM-PRO" panose="020F0600000000000000" pitchFamily="50" charset="-128"/>
              </a:rPr>
              <a:t>と</a:t>
            </a:r>
            <a:endParaRPr lang="en-US" altLang="ja-JP" sz="1000" dirty="0">
              <a:latin typeface="HG丸ｺﾞｼｯｸM-PRO" panose="020F0600000000000000" pitchFamily="50" charset="-128"/>
              <a:ea typeface="HG丸ｺﾞｼｯｸM-PRO" panose="020F0600000000000000" pitchFamily="50" charset="-128"/>
            </a:endParaRPr>
          </a:p>
        </p:txBody>
      </p:sp>
      <p:sp>
        <p:nvSpPr>
          <p:cNvPr id="22" name="テキスト ボックス 3">
            <a:extLst>
              <a:ext uri="{FF2B5EF4-FFF2-40B4-BE49-F238E27FC236}">
                <a16:creationId xmlns:a16="http://schemas.microsoft.com/office/drawing/2014/main" id="{F1CEC46B-DE87-40A8-95F4-E24086FB17D3}"/>
              </a:ext>
            </a:extLst>
          </p:cNvPr>
          <p:cNvSpPr txBox="1">
            <a:spLocks noChangeArrowheads="1"/>
          </p:cNvSpPr>
          <p:nvPr/>
        </p:nvSpPr>
        <p:spPr bwMode="auto">
          <a:xfrm>
            <a:off x="2648118" y="670643"/>
            <a:ext cx="32765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1000" dirty="0">
                <a:latin typeface="HG丸ｺﾞｼｯｸM-PRO" panose="020F0600000000000000" pitchFamily="50" charset="-128"/>
                <a:ea typeface="HG丸ｺﾞｼｯｸM-PRO" panose="020F0600000000000000" pitchFamily="50" charset="-128"/>
              </a:rPr>
              <a:t>く</a:t>
            </a:r>
            <a:endParaRPr lang="en-US" altLang="ja-JP" sz="1000" dirty="0">
              <a:latin typeface="HG丸ｺﾞｼｯｸM-PRO" panose="020F0600000000000000" pitchFamily="50" charset="-128"/>
              <a:ea typeface="HG丸ｺﾞｼｯｸM-PRO" panose="020F0600000000000000" pitchFamily="50" charset="-128"/>
            </a:endParaRPr>
          </a:p>
        </p:txBody>
      </p:sp>
      <p:sp>
        <p:nvSpPr>
          <p:cNvPr id="23" name="テキスト ボックス 3">
            <a:extLst>
              <a:ext uri="{FF2B5EF4-FFF2-40B4-BE49-F238E27FC236}">
                <a16:creationId xmlns:a16="http://schemas.microsoft.com/office/drawing/2014/main" id="{5B08F008-B166-4C8F-A5E9-96532E79BACB}"/>
              </a:ext>
            </a:extLst>
          </p:cNvPr>
          <p:cNvSpPr txBox="1">
            <a:spLocks noChangeArrowheads="1"/>
          </p:cNvSpPr>
          <p:nvPr/>
        </p:nvSpPr>
        <p:spPr bwMode="auto">
          <a:xfrm>
            <a:off x="3502223" y="1518003"/>
            <a:ext cx="151488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1000" dirty="0">
                <a:latin typeface="HG丸ｺﾞｼｯｸM-PRO" panose="020F0600000000000000" pitchFamily="50" charset="-128"/>
                <a:ea typeface="HG丸ｺﾞｼｯｸM-PRO" panose="020F0600000000000000" pitchFamily="50" charset="-128"/>
              </a:rPr>
              <a:t>しょうがっこうく</a:t>
            </a:r>
            <a:endParaRPr lang="en-US" altLang="ja-JP" sz="1000" dirty="0">
              <a:latin typeface="HG丸ｺﾞｼｯｸM-PRO" panose="020F0600000000000000" pitchFamily="50" charset="-128"/>
              <a:ea typeface="HG丸ｺﾞｼｯｸM-PRO" panose="020F0600000000000000" pitchFamily="50" charset="-128"/>
            </a:endParaRPr>
          </a:p>
        </p:txBody>
      </p:sp>
      <p:sp>
        <p:nvSpPr>
          <p:cNvPr id="24" name="テキスト ボックス 3">
            <a:extLst>
              <a:ext uri="{FF2B5EF4-FFF2-40B4-BE49-F238E27FC236}">
                <a16:creationId xmlns:a16="http://schemas.microsoft.com/office/drawing/2014/main" id="{3A1AE204-B40D-4AD4-A158-0576B1363662}"/>
              </a:ext>
            </a:extLst>
          </p:cNvPr>
          <p:cNvSpPr txBox="1">
            <a:spLocks noChangeArrowheads="1"/>
          </p:cNvSpPr>
          <p:nvPr/>
        </p:nvSpPr>
        <p:spPr bwMode="auto">
          <a:xfrm>
            <a:off x="4810685" y="1518003"/>
            <a:ext cx="44698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1000" dirty="0">
                <a:latin typeface="HG丸ｺﾞｼｯｸM-PRO" panose="020F0600000000000000" pitchFamily="50" charset="-128"/>
                <a:ea typeface="HG丸ｺﾞｼｯｸM-PRO" panose="020F0600000000000000" pitchFamily="50" charset="-128"/>
              </a:rPr>
              <a:t>おお</a:t>
            </a:r>
            <a:endParaRPr lang="en-US" altLang="ja-JP" sz="1000" dirty="0">
              <a:latin typeface="HG丸ｺﾞｼｯｸM-PRO" panose="020F0600000000000000" pitchFamily="50" charset="-128"/>
              <a:ea typeface="HG丸ｺﾞｼｯｸM-PRO" panose="020F0600000000000000" pitchFamily="50" charset="-128"/>
            </a:endParaRPr>
          </a:p>
        </p:txBody>
      </p:sp>
      <p:sp>
        <p:nvSpPr>
          <p:cNvPr id="25" name="テキスト ボックス 3">
            <a:extLst>
              <a:ext uri="{FF2B5EF4-FFF2-40B4-BE49-F238E27FC236}">
                <a16:creationId xmlns:a16="http://schemas.microsoft.com/office/drawing/2014/main" id="{CE59DEA6-3B73-489C-950E-4DED2B55D81A}"/>
              </a:ext>
            </a:extLst>
          </p:cNvPr>
          <p:cNvSpPr txBox="1">
            <a:spLocks noChangeArrowheads="1"/>
          </p:cNvSpPr>
          <p:nvPr/>
        </p:nvSpPr>
        <p:spPr bwMode="auto">
          <a:xfrm>
            <a:off x="5407613" y="1518002"/>
            <a:ext cx="100283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1000" dirty="0">
                <a:latin typeface="HG丸ｺﾞｼｯｸM-PRO" panose="020F0600000000000000" pitchFamily="50" charset="-128"/>
                <a:ea typeface="HG丸ｺﾞｼｯｸM-PRO" panose="020F0600000000000000" pitchFamily="50" charset="-128"/>
              </a:rPr>
              <a:t>さいがい</a:t>
            </a:r>
            <a:endParaRPr lang="en-US" altLang="ja-JP" sz="1000" dirty="0">
              <a:latin typeface="HG丸ｺﾞｼｯｸM-PRO" panose="020F0600000000000000" pitchFamily="50" charset="-128"/>
              <a:ea typeface="HG丸ｺﾞｼｯｸM-PRO" panose="020F0600000000000000" pitchFamily="50" charset="-128"/>
            </a:endParaRPr>
          </a:p>
        </p:txBody>
      </p:sp>
      <p:sp>
        <p:nvSpPr>
          <p:cNvPr id="26" name="テキスト ボックス 3">
            <a:extLst>
              <a:ext uri="{FF2B5EF4-FFF2-40B4-BE49-F238E27FC236}">
                <a16:creationId xmlns:a16="http://schemas.microsoft.com/office/drawing/2014/main" id="{05AF9D98-D50B-4655-B6FA-0C476AE2AE82}"/>
              </a:ext>
            </a:extLst>
          </p:cNvPr>
          <p:cNvSpPr txBox="1">
            <a:spLocks noChangeArrowheads="1"/>
          </p:cNvSpPr>
          <p:nvPr/>
        </p:nvSpPr>
        <p:spPr bwMode="auto">
          <a:xfrm>
            <a:off x="6102699" y="1521741"/>
            <a:ext cx="49587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1000" dirty="0">
                <a:latin typeface="HG丸ｺﾞｼｯｸM-PRO" panose="020F0600000000000000" pitchFamily="50" charset="-128"/>
                <a:ea typeface="HG丸ｺﾞｼｯｸM-PRO" panose="020F0600000000000000" pitchFamily="50" charset="-128"/>
              </a:rPr>
              <a:t>そな</a:t>
            </a:r>
            <a:endParaRPr lang="en-US" altLang="ja-JP" sz="1000" dirty="0">
              <a:latin typeface="HG丸ｺﾞｼｯｸM-PRO" panose="020F0600000000000000" pitchFamily="50" charset="-128"/>
              <a:ea typeface="HG丸ｺﾞｼｯｸM-PRO" panose="020F0600000000000000" pitchFamily="50" charset="-128"/>
            </a:endParaRPr>
          </a:p>
        </p:txBody>
      </p:sp>
      <p:sp>
        <p:nvSpPr>
          <p:cNvPr id="29" name="テキスト ボックス 3">
            <a:extLst>
              <a:ext uri="{FF2B5EF4-FFF2-40B4-BE49-F238E27FC236}">
                <a16:creationId xmlns:a16="http://schemas.microsoft.com/office/drawing/2014/main" id="{7CD6356D-976E-47C1-84A7-2FB684D6E646}"/>
              </a:ext>
            </a:extLst>
          </p:cNvPr>
          <p:cNvSpPr txBox="1">
            <a:spLocks noChangeArrowheads="1"/>
          </p:cNvSpPr>
          <p:nvPr/>
        </p:nvSpPr>
        <p:spPr bwMode="auto">
          <a:xfrm>
            <a:off x="2319981" y="1955655"/>
            <a:ext cx="77992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1000" dirty="0">
                <a:latin typeface="HG丸ｺﾞｼｯｸM-PRO" panose="020F0600000000000000" pitchFamily="50" charset="-128"/>
                <a:ea typeface="HG丸ｺﾞｼｯｸM-PRO" panose="020F0600000000000000" pitchFamily="50" charset="-128"/>
              </a:rPr>
              <a:t>いっしょ</a:t>
            </a:r>
            <a:endParaRPr lang="en-US" altLang="ja-JP" sz="1000" dirty="0">
              <a:latin typeface="HG丸ｺﾞｼｯｸM-PRO" panose="020F0600000000000000" pitchFamily="50" charset="-128"/>
              <a:ea typeface="HG丸ｺﾞｼｯｸM-PRO" panose="020F0600000000000000" pitchFamily="50" charset="-128"/>
            </a:endParaRPr>
          </a:p>
        </p:txBody>
      </p:sp>
      <p:sp>
        <p:nvSpPr>
          <p:cNvPr id="30" name="テキスト ボックス 3">
            <a:extLst>
              <a:ext uri="{FF2B5EF4-FFF2-40B4-BE49-F238E27FC236}">
                <a16:creationId xmlns:a16="http://schemas.microsoft.com/office/drawing/2014/main" id="{BCA5837D-E6FC-41A6-99A0-CC5661795C7B}"/>
              </a:ext>
            </a:extLst>
          </p:cNvPr>
          <p:cNvSpPr txBox="1">
            <a:spLocks noChangeArrowheads="1"/>
          </p:cNvSpPr>
          <p:nvPr/>
        </p:nvSpPr>
        <p:spPr bwMode="auto">
          <a:xfrm>
            <a:off x="3420449" y="1948910"/>
            <a:ext cx="77992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1000" dirty="0">
                <a:latin typeface="HG丸ｺﾞｼｯｸM-PRO" panose="020F0600000000000000" pitchFamily="50" charset="-128"/>
                <a:ea typeface="HG丸ｺﾞｼｯｸM-PRO" panose="020F0600000000000000" pitchFamily="50" charset="-128"/>
              </a:rPr>
              <a:t>くんれん</a:t>
            </a:r>
            <a:endParaRPr lang="en-US" altLang="ja-JP" sz="1000" dirty="0">
              <a:latin typeface="HG丸ｺﾞｼｯｸM-PRO" panose="020F0600000000000000" pitchFamily="50" charset="-128"/>
              <a:ea typeface="HG丸ｺﾞｼｯｸM-PRO" panose="020F0600000000000000" pitchFamily="50" charset="-128"/>
            </a:endParaRPr>
          </a:p>
        </p:txBody>
      </p:sp>
      <p:sp>
        <p:nvSpPr>
          <p:cNvPr id="31" name="テキスト ボックス 3">
            <a:extLst>
              <a:ext uri="{FF2B5EF4-FFF2-40B4-BE49-F238E27FC236}">
                <a16:creationId xmlns:a16="http://schemas.microsoft.com/office/drawing/2014/main" id="{40C70BAD-2336-4AFD-9AF9-5ED356F09650}"/>
              </a:ext>
            </a:extLst>
          </p:cNvPr>
          <p:cNvSpPr txBox="1">
            <a:spLocks noChangeArrowheads="1"/>
          </p:cNvSpPr>
          <p:nvPr/>
        </p:nvSpPr>
        <p:spPr bwMode="auto">
          <a:xfrm>
            <a:off x="4055406" y="1951078"/>
            <a:ext cx="61588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1000" dirty="0">
                <a:latin typeface="HG丸ｺﾞｼｯｸM-PRO" panose="020F0600000000000000" pitchFamily="50" charset="-128"/>
                <a:ea typeface="HG丸ｺﾞｼｯｸM-PRO" panose="020F0600000000000000" pitchFamily="50" charset="-128"/>
              </a:rPr>
              <a:t>おこな</a:t>
            </a:r>
            <a:endParaRPr lang="en-US" altLang="ja-JP" sz="1000" dirty="0">
              <a:latin typeface="HG丸ｺﾞｼｯｸM-PRO" panose="020F0600000000000000" pitchFamily="50" charset="-128"/>
              <a:ea typeface="HG丸ｺﾞｼｯｸM-PRO" panose="020F0600000000000000" pitchFamily="50" charset="-128"/>
            </a:endParaRPr>
          </a:p>
        </p:txBody>
      </p:sp>
      <p:sp>
        <p:nvSpPr>
          <p:cNvPr id="34" name="テキスト ボックス 3">
            <a:extLst>
              <a:ext uri="{FF2B5EF4-FFF2-40B4-BE49-F238E27FC236}">
                <a16:creationId xmlns:a16="http://schemas.microsoft.com/office/drawing/2014/main" id="{274DB55D-98E7-4F09-83E4-4ECE6E957ECF}"/>
              </a:ext>
            </a:extLst>
          </p:cNvPr>
          <p:cNvSpPr txBox="1">
            <a:spLocks noChangeArrowheads="1"/>
          </p:cNvSpPr>
          <p:nvPr/>
        </p:nvSpPr>
        <p:spPr bwMode="auto">
          <a:xfrm>
            <a:off x="5724027" y="1951079"/>
            <a:ext cx="767710" cy="244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1000" dirty="0">
                <a:latin typeface="HG丸ｺﾞｼｯｸM-PRO" panose="020F0600000000000000" pitchFamily="50" charset="-128"/>
                <a:ea typeface="HG丸ｺﾞｼｯｸM-PRO" panose="020F0600000000000000" pitchFamily="50" charset="-128"/>
              </a:rPr>
              <a:t>はっせい</a:t>
            </a:r>
            <a:endParaRPr lang="en-US" altLang="ja-JP" sz="1000" dirty="0">
              <a:latin typeface="HG丸ｺﾞｼｯｸM-PRO" panose="020F0600000000000000" pitchFamily="50" charset="-128"/>
              <a:ea typeface="HG丸ｺﾞｼｯｸM-PRO" panose="020F0600000000000000" pitchFamily="50" charset="-128"/>
            </a:endParaRPr>
          </a:p>
        </p:txBody>
      </p:sp>
      <p:sp>
        <p:nvSpPr>
          <p:cNvPr id="35" name="テキスト ボックス 3">
            <a:extLst>
              <a:ext uri="{FF2B5EF4-FFF2-40B4-BE49-F238E27FC236}">
                <a16:creationId xmlns:a16="http://schemas.microsoft.com/office/drawing/2014/main" id="{0C1BC083-2830-4072-9F56-99CE11C2B20A}"/>
              </a:ext>
            </a:extLst>
          </p:cNvPr>
          <p:cNvSpPr txBox="1">
            <a:spLocks noChangeArrowheads="1"/>
          </p:cNvSpPr>
          <p:nvPr/>
        </p:nvSpPr>
        <p:spPr bwMode="auto">
          <a:xfrm>
            <a:off x="6946961" y="1957822"/>
            <a:ext cx="465496" cy="244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1000" dirty="0">
                <a:latin typeface="HG丸ｺﾞｼｯｸM-PRO" panose="020F0600000000000000" pitchFamily="50" charset="-128"/>
                <a:ea typeface="HG丸ｺﾞｼｯｸM-PRO" panose="020F0600000000000000" pitchFamily="50" charset="-128"/>
              </a:rPr>
              <a:t>とき</a:t>
            </a:r>
            <a:endParaRPr lang="en-US" altLang="ja-JP" sz="1000" dirty="0">
              <a:latin typeface="HG丸ｺﾞｼｯｸM-PRO" panose="020F0600000000000000" pitchFamily="50" charset="-128"/>
              <a:ea typeface="HG丸ｺﾞｼｯｸM-PRO" panose="020F0600000000000000" pitchFamily="50" charset="-128"/>
            </a:endParaRPr>
          </a:p>
        </p:txBody>
      </p:sp>
      <p:sp>
        <p:nvSpPr>
          <p:cNvPr id="37" name="テキスト ボックス 3">
            <a:extLst>
              <a:ext uri="{FF2B5EF4-FFF2-40B4-BE49-F238E27FC236}">
                <a16:creationId xmlns:a16="http://schemas.microsoft.com/office/drawing/2014/main" id="{CB7FAD1B-BB92-4BC8-91CB-7769AE415BD1}"/>
              </a:ext>
            </a:extLst>
          </p:cNvPr>
          <p:cNvSpPr txBox="1">
            <a:spLocks noChangeArrowheads="1"/>
          </p:cNvSpPr>
          <p:nvPr/>
        </p:nvSpPr>
        <p:spPr bwMode="auto">
          <a:xfrm>
            <a:off x="7654501" y="1957822"/>
            <a:ext cx="77992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1000" dirty="0">
                <a:latin typeface="HG丸ｺﾞｼｯｸM-PRO" panose="020F0600000000000000" pitchFamily="50" charset="-128"/>
                <a:ea typeface="HG丸ｺﾞｼｯｸM-PRO" panose="020F0600000000000000" pitchFamily="50" charset="-128"/>
              </a:rPr>
              <a:t>ひなん</a:t>
            </a:r>
            <a:endParaRPr lang="en-US" altLang="ja-JP" sz="1000" dirty="0">
              <a:latin typeface="HG丸ｺﾞｼｯｸM-PRO" panose="020F0600000000000000" pitchFamily="50" charset="-128"/>
              <a:ea typeface="HG丸ｺﾞｼｯｸM-PRO" panose="020F0600000000000000" pitchFamily="50" charset="-128"/>
            </a:endParaRPr>
          </a:p>
        </p:txBody>
      </p:sp>
      <p:sp>
        <p:nvSpPr>
          <p:cNvPr id="38" name="テキスト ボックス 3">
            <a:extLst>
              <a:ext uri="{FF2B5EF4-FFF2-40B4-BE49-F238E27FC236}">
                <a16:creationId xmlns:a16="http://schemas.microsoft.com/office/drawing/2014/main" id="{FE8949AB-19C8-4254-908A-A7FFA5A38087}"/>
              </a:ext>
            </a:extLst>
          </p:cNvPr>
          <p:cNvSpPr txBox="1">
            <a:spLocks noChangeArrowheads="1"/>
          </p:cNvSpPr>
          <p:nvPr/>
        </p:nvSpPr>
        <p:spPr bwMode="auto">
          <a:xfrm>
            <a:off x="2158072" y="2378077"/>
            <a:ext cx="465496" cy="244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1000" dirty="0">
                <a:latin typeface="HG丸ｺﾞｼｯｸM-PRO" panose="020F0600000000000000" pitchFamily="50" charset="-128"/>
                <a:ea typeface="HG丸ｺﾞｼｯｸM-PRO" panose="020F0600000000000000" pitchFamily="50" charset="-128"/>
              </a:rPr>
              <a:t>じょ</a:t>
            </a:r>
            <a:endParaRPr lang="en-US" altLang="ja-JP" sz="1000" dirty="0">
              <a:latin typeface="HG丸ｺﾞｼｯｸM-PRO" panose="020F0600000000000000" pitchFamily="50" charset="-128"/>
              <a:ea typeface="HG丸ｺﾞｼｯｸM-PRO" panose="020F0600000000000000" pitchFamily="50" charset="-128"/>
            </a:endParaRPr>
          </a:p>
        </p:txBody>
      </p:sp>
      <p:sp>
        <p:nvSpPr>
          <p:cNvPr id="39" name="テキスト ボックス 3">
            <a:extLst>
              <a:ext uri="{FF2B5EF4-FFF2-40B4-BE49-F238E27FC236}">
                <a16:creationId xmlns:a16="http://schemas.microsoft.com/office/drawing/2014/main" id="{DB597ACD-8B99-4BFF-8DD3-96EE13C64B43}"/>
              </a:ext>
            </a:extLst>
          </p:cNvPr>
          <p:cNvSpPr txBox="1">
            <a:spLocks noChangeArrowheads="1"/>
          </p:cNvSpPr>
          <p:nvPr/>
        </p:nvSpPr>
        <p:spPr bwMode="auto">
          <a:xfrm>
            <a:off x="2544407" y="2369403"/>
            <a:ext cx="87868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1000" dirty="0">
                <a:latin typeface="HG丸ｺﾞｼｯｸM-PRO" panose="020F0600000000000000" pitchFamily="50" charset="-128"/>
                <a:ea typeface="HG丸ｺﾞｼｯｸM-PRO" panose="020F0600000000000000" pitchFamily="50" charset="-128"/>
              </a:rPr>
              <a:t>かいせつ</a:t>
            </a:r>
            <a:endParaRPr lang="en-US" altLang="ja-JP" sz="1000" dirty="0">
              <a:latin typeface="HG丸ｺﾞｼｯｸM-PRO" panose="020F0600000000000000" pitchFamily="50" charset="-128"/>
              <a:ea typeface="HG丸ｺﾞｼｯｸM-PRO" panose="020F0600000000000000" pitchFamily="50" charset="-128"/>
            </a:endParaRPr>
          </a:p>
        </p:txBody>
      </p:sp>
      <p:sp>
        <p:nvSpPr>
          <p:cNvPr id="41" name="テキスト ボックス 3">
            <a:extLst>
              <a:ext uri="{FF2B5EF4-FFF2-40B4-BE49-F238E27FC236}">
                <a16:creationId xmlns:a16="http://schemas.microsoft.com/office/drawing/2014/main" id="{E3A45988-734C-4B52-8FC9-804F5404C425}"/>
              </a:ext>
            </a:extLst>
          </p:cNvPr>
          <p:cNvSpPr txBox="1">
            <a:spLocks noChangeArrowheads="1"/>
          </p:cNvSpPr>
          <p:nvPr/>
        </p:nvSpPr>
        <p:spPr bwMode="auto">
          <a:xfrm>
            <a:off x="6098727" y="2356546"/>
            <a:ext cx="61588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1000" dirty="0">
                <a:latin typeface="HG丸ｺﾞｼｯｸM-PRO" panose="020F0600000000000000" pitchFamily="50" charset="-128"/>
                <a:ea typeface="HG丸ｺﾞｼｯｸM-PRO" panose="020F0600000000000000" pitchFamily="50" charset="-128"/>
              </a:rPr>
              <a:t>てつだ</a:t>
            </a:r>
            <a:endParaRPr lang="en-US" altLang="ja-JP" sz="1000" dirty="0">
              <a:latin typeface="HG丸ｺﾞｼｯｸM-PRO" panose="020F0600000000000000" pitchFamily="50" charset="-128"/>
              <a:ea typeface="HG丸ｺﾞｼｯｸM-PRO" panose="020F0600000000000000" pitchFamily="50" charset="-128"/>
            </a:endParaRPr>
          </a:p>
        </p:txBody>
      </p:sp>
      <p:sp>
        <p:nvSpPr>
          <p:cNvPr id="42" name="テキスト ボックス 3">
            <a:extLst>
              <a:ext uri="{FF2B5EF4-FFF2-40B4-BE49-F238E27FC236}">
                <a16:creationId xmlns:a16="http://schemas.microsoft.com/office/drawing/2014/main" id="{440F3172-B45F-476B-8001-1E3B03866E3D}"/>
              </a:ext>
            </a:extLst>
          </p:cNvPr>
          <p:cNvSpPr txBox="1">
            <a:spLocks noChangeArrowheads="1"/>
          </p:cNvSpPr>
          <p:nvPr/>
        </p:nvSpPr>
        <p:spPr bwMode="auto">
          <a:xfrm>
            <a:off x="2133195" y="2783151"/>
            <a:ext cx="87868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1000" dirty="0">
                <a:latin typeface="HG丸ｺﾞｼｯｸM-PRO" panose="020F0600000000000000" pitchFamily="50" charset="-128"/>
                <a:ea typeface="HG丸ｺﾞｼｯｸM-PRO" panose="020F0600000000000000" pitchFamily="50" charset="-128"/>
              </a:rPr>
              <a:t>じっさい</a:t>
            </a:r>
            <a:endParaRPr lang="en-US" altLang="ja-JP" sz="1000" dirty="0">
              <a:latin typeface="HG丸ｺﾞｼｯｸM-PRO" panose="020F0600000000000000" pitchFamily="50" charset="-128"/>
              <a:ea typeface="HG丸ｺﾞｼｯｸM-PRO" panose="020F0600000000000000" pitchFamily="50" charset="-128"/>
            </a:endParaRPr>
          </a:p>
        </p:txBody>
      </p:sp>
      <p:sp>
        <p:nvSpPr>
          <p:cNvPr id="43" name="テキスト ボックス 3">
            <a:extLst>
              <a:ext uri="{FF2B5EF4-FFF2-40B4-BE49-F238E27FC236}">
                <a16:creationId xmlns:a16="http://schemas.microsoft.com/office/drawing/2014/main" id="{D320B51C-3975-4860-BC4E-900525CD9F13}"/>
              </a:ext>
            </a:extLst>
          </p:cNvPr>
          <p:cNvSpPr txBox="1">
            <a:spLocks noChangeArrowheads="1"/>
          </p:cNvSpPr>
          <p:nvPr/>
        </p:nvSpPr>
        <p:spPr bwMode="auto">
          <a:xfrm>
            <a:off x="2811947" y="2776644"/>
            <a:ext cx="7920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1000" dirty="0">
                <a:latin typeface="HG丸ｺﾞｼｯｸM-PRO" panose="020F0600000000000000" pitchFamily="50" charset="-128"/>
                <a:ea typeface="HG丸ｺﾞｼｯｸM-PRO" panose="020F0600000000000000" pitchFamily="50" charset="-128"/>
              </a:rPr>
              <a:t>おおあめ</a:t>
            </a:r>
            <a:endParaRPr lang="en-US" altLang="ja-JP" sz="1000" dirty="0">
              <a:latin typeface="HG丸ｺﾞｼｯｸM-PRO" panose="020F0600000000000000" pitchFamily="50" charset="-128"/>
              <a:ea typeface="HG丸ｺﾞｼｯｸM-PRO" panose="020F0600000000000000" pitchFamily="50" charset="-128"/>
            </a:endParaRPr>
          </a:p>
        </p:txBody>
      </p:sp>
      <p:sp>
        <p:nvSpPr>
          <p:cNvPr id="44" name="テキスト ボックス 3">
            <a:extLst>
              <a:ext uri="{FF2B5EF4-FFF2-40B4-BE49-F238E27FC236}">
                <a16:creationId xmlns:a16="http://schemas.microsoft.com/office/drawing/2014/main" id="{DA67A9C8-3B38-4C6D-9B32-8EF5BD786D0B}"/>
              </a:ext>
            </a:extLst>
          </p:cNvPr>
          <p:cNvSpPr txBox="1">
            <a:spLocks noChangeArrowheads="1"/>
          </p:cNvSpPr>
          <p:nvPr/>
        </p:nvSpPr>
        <p:spPr bwMode="auto">
          <a:xfrm>
            <a:off x="3465727" y="2778024"/>
            <a:ext cx="7920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1000" dirty="0">
                <a:latin typeface="HG丸ｺﾞｼｯｸM-PRO" panose="020F0600000000000000" pitchFamily="50" charset="-128"/>
                <a:ea typeface="HG丸ｺﾞｼｯｸM-PRO" panose="020F0600000000000000" pitchFamily="50" charset="-128"/>
              </a:rPr>
              <a:t>すいがい</a:t>
            </a:r>
            <a:endParaRPr lang="en-US" altLang="ja-JP" sz="1000" dirty="0">
              <a:latin typeface="HG丸ｺﾞｼｯｸM-PRO" panose="020F0600000000000000" pitchFamily="50" charset="-128"/>
              <a:ea typeface="HG丸ｺﾞｼｯｸM-PRO" panose="020F0600000000000000" pitchFamily="50" charset="-128"/>
            </a:endParaRPr>
          </a:p>
        </p:txBody>
      </p:sp>
      <p:sp>
        <p:nvSpPr>
          <p:cNvPr id="45" name="テキスト ボックス 3">
            <a:extLst>
              <a:ext uri="{FF2B5EF4-FFF2-40B4-BE49-F238E27FC236}">
                <a16:creationId xmlns:a16="http://schemas.microsoft.com/office/drawing/2014/main" id="{CA0D978B-CCC0-4756-A49E-CB8CCE2FE4E7}"/>
              </a:ext>
            </a:extLst>
          </p:cNvPr>
          <p:cNvSpPr txBox="1">
            <a:spLocks noChangeArrowheads="1"/>
          </p:cNvSpPr>
          <p:nvPr/>
        </p:nvSpPr>
        <p:spPr bwMode="auto">
          <a:xfrm>
            <a:off x="6807338" y="2779158"/>
            <a:ext cx="100283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1000" dirty="0">
                <a:latin typeface="HG丸ｺﾞｼｯｸM-PRO" panose="020F0600000000000000" pitchFamily="50" charset="-128"/>
                <a:ea typeface="HG丸ｺﾞｼｯｸM-PRO" panose="020F0600000000000000" pitchFamily="50" charset="-128"/>
              </a:rPr>
              <a:t>すいぼうだん</a:t>
            </a:r>
            <a:endParaRPr lang="en-US" altLang="ja-JP" sz="1000" dirty="0">
              <a:latin typeface="HG丸ｺﾞｼｯｸM-PRO" panose="020F0600000000000000" pitchFamily="50" charset="-128"/>
              <a:ea typeface="HG丸ｺﾞｼｯｸM-PRO" panose="020F0600000000000000" pitchFamily="50" charset="-128"/>
            </a:endParaRPr>
          </a:p>
        </p:txBody>
      </p:sp>
      <p:sp>
        <p:nvSpPr>
          <p:cNvPr id="46" name="テキスト ボックス 3">
            <a:extLst>
              <a:ext uri="{FF2B5EF4-FFF2-40B4-BE49-F238E27FC236}">
                <a16:creationId xmlns:a16="http://schemas.microsoft.com/office/drawing/2014/main" id="{09EE3C87-544C-4A81-B2E3-223810B6E903}"/>
              </a:ext>
            </a:extLst>
          </p:cNvPr>
          <p:cNvSpPr txBox="1">
            <a:spLocks noChangeArrowheads="1"/>
          </p:cNvSpPr>
          <p:nvPr/>
        </p:nvSpPr>
        <p:spPr bwMode="auto">
          <a:xfrm>
            <a:off x="7679524" y="2781198"/>
            <a:ext cx="100283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1000" dirty="0">
                <a:latin typeface="HG丸ｺﾞｼｯｸM-PRO" panose="020F0600000000000000" pitchFamily="50" charset="-128"/>
                <a:ea typeface="HG丸ｺﾞｼｯｸM-PRO" panose="020F0600000000000000" pitchFamily="50" charset="-128"/>
              </a:rPr>
              <a:t>しょうぼう</a:t>
            </a:r>
            <a:endParaRPr lang="en-US" altLang="ja-JP" sz="1000" dirty="0">
              <a:latin typeface="HG丸ｺﾞｼｯｸM-PRO" panose="020F0600000000000000" pitchFamily="50" charset="-128"/>
              <a:ea typeface="HG丸ｺﾞｼｯｸM-PRO" panose="020F0600000000000000" pitchFamily="50" charset="-128"/>
            </a:endParaRPr>
          </a:p>
        </p:txBody>
      </p:sp>
      <p:sp>
        <p:nvSpPr>
          <p:cNvPr id="47" name="テキスト ボックス 3">
            <a:extLst>
              <a:ext uri="{FF2B5EF4-FFF2-40B4-BE49-F238E27FC236}">
                <a16:creationId xmlns:a16="http://schemas.microsoft.com/office/drawing/2014/main" id="{C62ECBA8-6725-4E99-8D6D-671EF12374EE}"/>
              </a:ext>
            </a:extLst>
          </p:cNvPr>
          <p:cNvSpPr txBox="1">
            <a:spLocks noChangeArrowheads="1"/>
          </p:cNvSpPr>
          <p:nvPr/>
        </p:nvSpPr>
        <p:spPr bwMode="auto">
          <a:xfrm>
            <a:off x="2158614" y="3192184"/>
            <a:ext cx="55104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1000" dirty="0">
                <a:latin typeface="HG丸ｺﾞｼｯｸM-PRO" panose="020F0600000000000000" pitchFamily="50" charset="-128"/>
                <a:ea typeface="HG丸ｺﾞｼｯｸM-PRO" panose="020F0600000000000000" pitchFamily="50" charset="-128"/>
              </a:rPr>
              <a:t>だん</a:t>
            </a:r>
            <a:endParaRPr lang="en-US" altLang="ja-JP" sz="1000" dirty="0">
              <a:latin typeface="HG丸ｺﾞｼｯｸM-PRO" panose="020F0600000000000000" pitchFamily="50" charset="-128"/>
              <a:ea typeface="HG丸ｺﾞｼｯｸM-PRO" panose="020F0600000000000000" pitchFamily="50" charset="-128"/>
            </a:endParaRPr>
          </a:p>
        </p:txBody>
      </p:sp>
      <p:sp>
        <p:nvSpPr>
          <p:cNvPr id="48" name="テキスト ボックス 3">
            <a:extLst>
              <a:ext uri="{FF2B5EF4-FFF2-40B4-BE49-F238E27FC236}">
                <a16:creationId xmlns:a16="http://schemas.microsoft.com/office/drawing/2014/main" id="{A71F50E8-5099-4A7A-9717-4B6D09747180}"/>
              </a:ext>
            </a:extLst>
          </p:cNvPr>
          <p:cNvSpPr txBox="1">
            <a:spLocks noChangeArrowheads="1"/>
          </p:cNvSpPr>
          <p:nvPr/>
        </p:nvSpPr>
        <p:spPr bwMode="auto">
          <a:xfrm>
            <a:off x="2547819" y="3183885"/>
            <a:ext cx="84757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1000" dirty="0">
                <a:latin typeface="HG丸ｺﾞｼｯｸM-PRO" panose="020F0600000000000000" pitchFamily="50" charset="-128"/>
                <a:ea typeface="HG丸ｺﾞｼｯｸM-PRO" panose="020F0600000000000000" pitchFamily="50" charset="-128"/>
              </a:rPr>
              <a:t>れんらく</a:t>
            </a:r>
            <a:endParaRPr lang="en-US" altLang="ja-JP" sz="1000" dirty="0">
              <a:latin typeface="HG丸ｺﾞｼｯｸM-PRO" panose="020F0600000000000000" pitchFamily="50" charset="-128"/>
              <a:ea typeface="HG丸ｺﾞｼｯｸM-PRO" panose="020F0600000000000000" pitchFamily="50" charset="-128"/>
            </a:endParaRPr>
          </a:p>
        </p:txBody>
      </p:sp>
      <p:sp>
        <p:nvSpPr>
          <p:cNvPr id="49" name="テキスト ボックス 3">
            <a:extLst>
              <a:ext uri="{FF2B5EF4-FFF2-40B4-BE49-F238E27FC236}">
                <a16:creationId xmlns:a16="http://schemas.microsoft.com/office/drawing/2014/main" id="{A856B6A1-A921-4800-B954-54D15870CE14}"/>
              </a:ext>
            </a:extLst>
          </p:cNvPr>
          <p:cNvSpPr txBox="1">
            <a:spLocks noChangeArrowheads="1"/>
          </p:cNvSpPr>
          <p:nvPr/>
        </p:nvSpPr>
        <p:spPr bwMode="auto">
          <a:xfrm>
            <a:off x="3285959" y="3210102"/>
            <a:ext cx="80063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1000" dirty="0">
                <a:latin typeface="HG丸ｺﾞｼｯｸM-PRO" panose="020F0600000000000000" pitchFamily="50" charset="-128"/>
                <a:ea typeface="HG丸ｺﾞｼｯｸM-PRO" panose="020F0600000000000000" pitchFamily="50" charset="-128"/>
              </a:rPr>
              <a:t>と　　あ</a:t>
            </a:r>
            <a:endParaRPr lang="en-US" altLang="ja-JP" sz="1000" dirty="0">
              <a:latin typeface="HG丸ｺﾞｼｯｸM-PRO" panose="020F0600000000000000" pitchFamily="50" charset="-128"/>
              <a:ea typeface="HG丸ｺﾞｼｯｸM-PRO" panose="020F0600000000000000" pitchFamily="50" charset="-128"/>
            </a:endParaRPr>
          </a:p>
        </p:txBody>
      </p:sp>
      <p:sp>
        <p:nvSpPr>
          <p:cNvPr id="50" name="テキスト ボックス 3">
            <a:extLst>
              <a:ext uri="{FF2B5EF4-FFF2-40B4-BE49-F238E27FC236}">
                <a16:creationId xmlns:a16="http://schemas.microsoft.com/office/drawing/2014/main" id="{48032AF7-8B48-49F4-BC11-FFA482636217}"/>
              </a:ext>
            </a:extLst>
          </p:cNvPr>
          <p:cNvSpPr txBox="1">
            <a:spLocks noChangeArrowheads="1"/>
          </p:cNvSpPr>
          <p:nvPr/>
        </p:nvSpPr>
        <p:spPr bwMode="auto">
          <a:xfrm>
            <a:off x="3011882" y="3582177"/>
            <a:ext cx="84493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1000" dirty="0">
                <a:latin typeface="HG丸ｺﾞｼｯｸM-PRO" panose="020F0600000000000000" pitchFamily="50" charset="-128"/>
                <a:ea typeface="HG丸ｺﾞｼｯｸM-PRO" panose="020F0600000000000000" pitchFamily="50" charset="-128"/>
              </a:rPr>
              <a:t>あんぜん</a:t>
            </a:r>
            <a:endParaRPr lang="en-US" altLang="ja-JP" sz="1000" dirty="0">
              <a:latin typeface="HG丸ｺﾞｼｯｸM-PRO" panose="020F0600000000000000" pitchFamily="50" charset="-128"/>
              <a:ea typeface="HG丸ｺﾞｼｯｸM-PRO" panose="020F0600000000000000" pitchFamily="50" charset="-128"/>
            </a:endParaRPr>
          </a:p>
        </p:txBody>
      </p:sp>
      <p:sp>
        <p:nvSpPr>
          <p:cNvPr id="51" name="テキスト ボックス 3">
            <a:extLst>
              <a:ext uri="{FF2B5EF4-FFF2-40B4-BE49-F238E27FC236}">
                <a16:creationId xmlns:a16="http://schemas.microsoft.com/office/drawing/2014/main" id="{334D07BE-42FB-4F43-A807-86BB870E312F}"/>
              </a:ext>
            </a:extLst>
          </p:cNvPr>
          <p:cNvSpPr txBox="1">
            <a:spLocks noChangeArrowheads="1"/>
          </p:cNvSpPr>
          <p:nvPr/>
        </p:nvSpPr>
        <p:spPr bwMode="auto">
          <a:xfrm>
            <a:off x="5307370" y="3598737"/>
            <a:ext cx="84493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1000" dirty="0">
                <a:latin typeface="HG丸ｺﾞｼｯｸM-PRO" panose="020F0600000000000000" pitchFamily="50" charset="-128"/>
                <a:ea typeface="HG丸ｺﾞｼｯｸM-PRO" panose="020F0600000000000000" pitchFamily="50" charset="-128"/>
              </a:rPr>
              <a:t>じゅん</a:t>
            </a:r>
            <a:endParaRPr lang="en-US" altLang="ja-JP" sz="1000" dirty="0">
              <a:latin typeface="HG丸ｺﾞｼｯｸM-PRO" panose="020F0600000000000000" pitchFamily="50" charset="-128"/>
              <a:ea typeface="HG丸ｺﾞｼｯｸM-PRO" panose="020F0600000000000000" pitchFamily="50" charset="-128"/>
            </a:endParaRPr>
          </a:p>
        </p:txBody>
      </p:sp>
      <p:sp>
        <p:nvSpPr>
          <p:cNvPr id="52" name="テキスト ボックス 3">
            <a:extLst>
              <a:ext uri="{FF2B5EF4-FFF2-40B4-BE49-F238E27FC236}">
                <a16:creationId xmlns:a16="http://schemas.microsoft.com/office/drawing/2014/main" id="{EE624EC7-C2A8-4E87-A61D-63FFDCB49D25}"/>
              </a:ext>
            </a:extLst>
          </p:cNvPr>
          <p:cNvSpPr txBox="1">
            <a:spLocks noChangeArrowheads="1"/>
          </p:cNvSpPr>
          <p:nvPr/>
        </p:nvSpPr>
        <p:spPr bwMode="auto">
          <a:xfrm>
            <a:off x="2219364" y="4027181"/>
            <a:ext cx="35677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1000" dirty="0">
                <a:latin typeface="HG丸ｺﾞｼｯｸM-PRO" panose="020F0600000000000000" pitchFamily="50" charset="-128"/>
                <a:ea typeface="HG丸ｺﾞｼｯｸM-PRO" panose="020F0600000000000000" pitchFamily="50" charset="-128"/>
              </a:rPr>
              <a:t>び</a:t>
            </a:r>
            <a:endParaRPr lang="en-US" altLang="ja-JP" sz="1000" dirty="0">
              <a:latin typeface="HG丸ｺﾞｼｯｸM-PRO" panose="020F0600000000000000" pitchFamily="50" charset="-128"/>
              <a:ea typeface="HG丸ｺﾞｼｯｸM-PRO" panose="020F0600000000000000" pitchFamily="50" charset="-128"/>
            </a:endParaRPr>
          </a:p>
        </p:txBody>
      </p:sp>
      <p:sp>
        <p:nvSpPr>
          <p:cNvPr id="53" name="テキスト ボックス 3">
            <a:extLst>
              <a:ext uri="{FF2B5EF4-FFF2-40B4-BE49-F238E27FC236}">
                <a16:creationId xmlns:a16="http://schemas.microsoft.com/office/drawing/2014/main" id="{3273FEA9-1AAF-403A-AFC2-4497DCAB515B}"/>
              </a:ext>
            </a:extLst>
          </p:cNvPr>
          <p:cNvSpPr txBox="1">
            <a:spLocks noChangeArrowheads="1"/>
          </p:cNvSpPr>
          <p:nvPr/>
        </p:nvSpPr>
        <p:spPr bwMode="auto">
          <a:xfrm>
            <a:off x="6513730" y="5511023"/>
            <a:ext cx="58721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600" dirty="0">
                <a:latin typeface="HG丸ｺﾞｼｯｸM-PRO" panose="020F0600000000000000" pitchFamily="50" charset="-128"/>
                <a:ea typeface="HG丸ｺﾞｼｯｸM-PRO" panose="020F0600000000000000" pitchFamily="50" charset="-128"/>
              </a:rPr>
              <a:t>ひなんじょ</a:t>
            </a:r>
            <a:endParaRPr lang="en-US" altLang="ja-JP" sz="600" dirty="0">
              <a:latin typeface="HG丸ｺﾞｼｯｸM-PRO" panose="020F0600000000000000" pitchFamily="50" charset="-128"/>
              <a:ea typeface="HG丸ｺﾞｼｯｸM-PRO" panose="020F0600000000000000" pitchFamily="50" charset="-128"/>
            </a:endParaRPr>
          </a:p>
        </p:txBody>
      </p:sp>
      <p:sp>
        <p:nvSpPr>
          <p:cNvPr id="54" name="テキスト ボックス 3">
            <a:extLst>
              <a:ext uri="{FF2B5EF4-FFF2-40B4-BE49-F238E27FC236}">
                <a16:creationId xmlns:a16="http://schemas.microsoft.com/office/drawing/2014/main" id="{BF090FF8-6DA1-4E4A-8008-59E255F4DB25}"/>
              </a:ext>
            </a:extLst>
          </p:cNvPr>
          <p:cNvSpPr txBox="1">
            <a:spLocks noChangeArrowheads="1"/>
          </p:cNvSpPr>
          <p:nvPr/>
        </p:nvSpPr>
        <p:spPr bwMode="auto">
          <a:xfrm>
            <a:off x="7383520" y="5511023"/>
            <a:ext cx="75972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600" dirty="0">
                <a:latin typeface="HG丸ｺﾞｼｯｸM-PRO" panose="020F0600000000000000" pitchFamily="50" charset="-128"/>
                <a:ea typeface="HG丸ｺﾞｼｯｸM-PRO" panose="020F0600000000000000" pitchFamily="50" charset="-128"/>
              </a:rPr>
              <a:t>こうみんかん</a:t>
            </a:r>
            <a:endParaRPr lang="en-US" altLang="ja-JP" sz="600" dirty="0">
              <a:latin typeface="HG丸ｺﾞｼｯｸM-PRO" panose="020F0600000000000000" pitchFamily="50" charset="-128"/>
              <a:ea typeface="HG丸ｺﾞｼｯｸM-PRO" panose="020F0600000000000000" pitchFamily="50" charset="-128"/>
            </a:endParaRPr>
          </a:p>
        </p:txBody>
      </p:sp>
      <p:sp>
        <p:nvSpPr>
          <p:cNvPr id="55" name="テキスト ボックス 54">
            <a:extLst>
              <a:ext uri="{FF2B5EF4-FFF2-40B4-BE49-F238E27FC236}">
                <a16:creationId xmlns:a16="http://schemas.microsoft.com/office/drawing/2014/main" id="{B1E91BEB-F9F0-4024-8519-333874CBAF39}"/>
              </a:ext>
            </a:extLst>
          </p:cNvPr>
          <p:cNvSpPr txBox="1"/>
          <p:nvPr/>
        </p:nvSpPr>
        <p:spPr>
          <a:xfrm>
            <a:off x="2866214" y="0"/>
            <a:ext cx="719579" cy="276999"/>
          </a:xfrm>
          <a:prstGeom prst="rect">
            <a:avLst/>
          </a:prstGeom>
          <a:noFill/>
        </p:spPr>
        <p:txBody>
          <a:bodyPr wrap="square" rtlCol="0">
            <a:spAutoFit/>
          </a:bodyPr>
          <a:lstStyle/>
          <a:p>
            <a:pPr algn="dist"/>
            <a:r>
              <a:rPr lang="ja-JP" altLang="en-US" sz="1200" dirty="0">
                <a:solidFill>
                  <a:schemeClr val="bg1"/>
                </a:solidFill>
              </a:rPr>
              <a:t>ちいき</a:t>
            </a:r>
            <a:endParaRPr kumimoji="1" lang="ja-JP" altLang="en-US" sz="1200" dirty="0">
              <a:solidFill>
                <a:schemeClr val="bg1"/>
              </a:solidFill>
            </a:endParaRPr>
          </a:p>
        </p:txBody>
      </p:sp>
    </p:spTree>
    <p:extLst>
      <p:ext uri="{BB962C8B-B14F-4D97-AF65-F5344CB8AC3E}">
        <p14:creationId xmlns:p14="http://schemas.microsoft.com/office/powerpoint/2010/main" val="2765790386"/>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4002</TotalTime>
  <Words>856</Words>
  <Application>Microsoft Office PowerPoint</Application>
  <PresentationFormat>画面に合わせる (4:3)</PresentationFormat>
  <Paragraphs>233</Paragraphs>
  <Slides>10</Slides>
  <Notes>0</Notes>
  <HiddenSlides>0</HiddenSlides>
  <MMClips>0</MMClips>
  <ScaleCrop>false</ScaleCrop>
  <HeadingPairs>
    <vt:vector size="8" baseType="variant">
      <vt:variant>
        <vt:lpstr>使用されているフォント</vt:lpstr>
      </vt:variant>
      <vt:variant>
        <vt:i4>5</vt:i4>
      </vt:variant>
      <vt:variant>
        <vt:lpstr>テーマ</vt:lpstr>
      </vt:variant>
      <vt:variant>
        <vt:i4>1</vt:i4>
      </vt:variant>
      <vt:variant>
        <vt:lpstr>埋め込まれた OLE サーバー</vt:lpstr>
      </vt:variant>
      <vt:variant>
        <vt:i4>3</vt:i4>
      </vt:variant>
      <vt:variant>
        <vt:lpstr>スライド タイトル</vt:lpstr>
      </vt:variant>
      <vt:variant>
        <vt:i4>10</vt:i4>
      </vt:variant>
    </vt:vector>
  </HeadingPairs>
  <TitlesOfParts>
    <vt:vector size="19" baseType="lpstr">
      <vt:lpstr>HG丸ｺﾞｼｯｸM-PRO</vt:lpstr>
      <vt:lpstr>ＭＳ Ｐゴシック</vt:lpstr>
      <vt:lpstr>Arial</vt:lpstr>
      <vt:lpstr>Calibri</vt:lpstr>
      <vt:lpstr>Calibri Light</vt:lpstr>
      <vt:lpstr>Office テーマ</vt:lpstr>
      <vt:lpstr>文書</vt:lpstr>
      <vt:lpstr>Microsoft Word 文書</vt:lpstr>
      <vt:lpstr>Document</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mugiworks</dc:creator>
  <cp:lastModifiedBy>川口 百合子</cp:lastModifiedBy>
  <cp:revision>77</cp:revision>
  <dcterms:created xsi:type="dcterms:W3CDTF">2018-09-18T07:11:48Z</dcterms:created>
  <dcterms:modified xsi:type="dcterms:W3CDTF">2022-02-24T04:15:48Z</dcterms:modified>
</cp:coreProperties>
</file>