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59" r:id="rId3"/>
    <p:sldId id="260" r:id="rId4"/>
    <p:sldId id="261" r:id="rId5"/>
    <p:sldId id="313" r:id="rId6"/>
    <p:sldId id="314" r:id="rId7"/>
    <p:sldId id="315" r:id="rId8"/>
    <p:sldId id="316" r:id="rId9"/>
    <p:sldId id="317" r:id="rId10"/>
    <p:sldId id="318" r:id="rId11"/>
    <p:sldId id="319" r:id="rId1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78" autoAdjust="0"/>
    <p:restoredTop sz="94660"/>
  </p:normalViewPr>
  <p:slideViewPr>
    <p:cSldViewPr snapToGrid="0">
      <p:cViewPr>
        <p:scale>
          <a:sx n="150" d="100"/>
          <a:sy n="150" d="100"/>
        </p:scale>
        <p:origin x="86" y="-19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CD5E54-91EC-4C7A-96F0-EC64D24FA712}" type="datetimeFigureOut">
              <a:rPr kumimoji="1" lang="ja-JP" altLang="en-US" smtClean="0"/>
              <a:t>2022/2/22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CA2445-7682-4FF9-B0EA-E4CC478F82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7345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07244F-A9DF-4A9B-97E9-AD9C07E1C71C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62576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07244F-A9DF-4A9B-97E9-AD9C07E1C71C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2303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D335F-2F16-4E85-9E18-EA762837630F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28882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8111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3636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1168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4848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2413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1972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9886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1062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5049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8043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1054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A435C-E5C5-43C4-9EB6-630918CD6BCB}" type="datetimeFigureOut">
              <a:rPr kumimoji="1" lang="ja-JP" altLang="en-US" smtClean="0"/>
              <a:t>2022/2/22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1192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81546"/>
            <a:ext cx="913782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</a:t>
            </a:r>
            <a:r>
              <a:rPr lang="ja-JP" altLang="en-US" sz="2700" dirty="0">
                <a:solidFill>
                  <a:schemeClr val="bg1"/>
                </a:solidFill>
              </a:rPr>
              <a:t>自然災害</a:t>
            </a: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33" y="730251"/>
            <a:ext cx="7873592" cy="5883876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7654502" y="88984"/>
            <a:ext cx="1308113" cy="5078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</a:rPr>
              <a:t>資料１</a:t>
            </a:r>
            <a:endParaRPr lang="ja-JP" altLang="en-US" sz="27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B74D0B7-FF34-4E5F-A2FF-F811355DFFEC}"/>
              </a:ext>
            </a:extLst>
          </p:cNvPr>
          <p:cNvSpPr txBox="1"/>
          <p:nvPr/>
        </p:nvSpPr>
        <p:spPr>
          <a:xfrm>
            <a:off x="4045284" y="47323"/>
            <a:ext cx="16112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し 　ぜ ん　さ い　が い</a:t>
            </a:r>
          </a:p>
        </p:txBody>
      </p:sp>
    </p:spTree>
    <p:extLst>
      <p:ext uri="{BB962C8B-B14F-4D97-AF65-F5344CB8AC3E}">
        <p14:creationId xmlns:p14="http://schemas.microsoft.com/office/powerpoint/2010/main" val="4245020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11210"/>
            <a:ext cx="913782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</a:t>
            </a:r>
            <a:r>
              <a:rPr lang="ja-JP" altLang="en-US" sz="2700" dirty="0">
                <a:solidFill>
                  <a:schemeClr val="bg1"/>
                </a:solidFill>
              </a:rPr>
              <a:t>自然災害</a:t>
            </a: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545" y="730251"/>
            <a:ext cx="7845168" cy="5883876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7654502" y="88984"/>
            <a:ext cx="1308113" cy="5078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</a:rPr>
              <a:t>資料１</a:t>
            </a:r>
            <a:endParaRPr lang="ja-JP" altLang="en-US" sz="27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FBD2ADF-93EF-442C-AB1F-5386F3401A92}"/>
              </a:ext>
            </a:extLst>
          </p:cNvPr>
          <p:cNvSpPr txBox="1"/>
          <p:nvPr/>
        </p:nvSpPr>
        <p:spPr>
          <a:xfrm>
            <a:off x="4055444" y="-23013"/>
            <a:ext cx="16112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し 　ぜ ん　さ い　が い</a:t>
            </a:r>
          </a:p>
        </p:txBody>
      </p:sp>
    </p:spTree>
    <p:extLst>
      <p:ext uri="{BB962C8B-B14F-4D97-AF65-F5344CB8AC3E}">
        <p14:creationId xmlns:p14="http://schemas.microsoft.com/office/powerpoint/2010/main" val="27925550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72754"/>
            <a:ext cx="913782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</a:t>
            </a:r>
            <a:r>
              <a:rPr lang="ja-JP" altLang="en-US" sz="2700" dirty="0">
                <a:solidFill>
                  <a:schemeClr val="bg1"/>
                </a:solidFill>
              </a:rPr>
              <a:t>自然災害</a:t>
            </a: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545" y="783355"/>
            <a:ext cx="7845168" cy="5777668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7654502" y="88984"/>
            <a:ext cx="1308113" cy="5078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</a:rPr>
              <a:t>資料１</a:t>
            </a:r>
            <a:endParaRPr lang="ja-JP" altLang="en-US" sz="27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6E4E94C-53B4-4E76-87F8-318B2A39F1CF}"/>
              </a:ext>
            </a:extLst>
          </p:cNvPr>
          <p:cNvSpPr txBox="1"/>
          <p:nvPr/>
        </p:nvSpPr>
        <p:spPr>
          <a:xfrm>
            <a:off x="4045284" y="27417"/>
            <a:ext cx="16112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し 　ぜ ん　さ い　が い</a:t>
            </a:r>
          </a:p>
        </p:txBody>
      </p:sp>
    </p:spTree>
    <p:extLst>
      <p:ext uri="{BB962C8B-B14F-4D97-AF65-F5344CB8AC3E}">
        <p14:creationId xmlns:p14="http://schemas.microsoft.com/office/powerpoint/2010/main" val="8349090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11210"/>
            <a:ext cx="913782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</a:t>
            </a:r>
            <a:r>
              <a:rPr lang="ja-JP" altLang="en-US" sz="2700" dirty="0">
                <a:solidFill>
                  <a:schemeClr val="bg1"/>
                </a:solidFill>
              </a:rPr>
              <a:t>自然災害</a:t>
            </a: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7" y="1169776"/>
            <a:ext cx="9099167" cy="5123935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7654502" y="88984"/>
            <a:ext cx="1308113" cy="5078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</a:rPr>
              <a:t>資料１</a:t>
            </a:r>
            <a:endParaRPr lang="ja-JP" altLang="en-US" sz="27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708688F-EFC4-46A7-ACB0-89B5F69E11C0}"/>
              </a:ext>
            </a:extLst>
          </p:cNvPr>
          <p:cNvSpPr txBox="1"/>
          <p:nvPr/>
        </p:nvSpPr>
        <p:spPr>
          <a:xfrm>
            <a:off x="4035124" y="-34127"/>
            <a:ext cx="16112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し 　ぜ ん　さ い　が い</a:t>
            </a:r>
          </a:p>
        </p:txBody>
      </p:sp>
    </p:spTree>
    <p:extLst>
      <p:ext uri="{BB962C8B-B14F-4D97-AF65-F5344CB8AC3E}">
        <p14:creationId xmlns:p14="http://schemas.microsoft.com/office/powerpoint/2010/main" val="38502182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8227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71582"/>
            <a:ext cx="913782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　</a:t>
            </a:r>
            <a:r>
              <a:rPr kumimoji="1" lang="ja-JP" alt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岐阜県の自然災害</a:t>
            </a:r>
            <a:endParaRPr kumimoji="1" lang="ja-JP" altLang="en-US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617022" y="855486"/>
            <a:ext cx="3231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岐阜県の主な自然災害</a:t>
            </a:r>
          </a:p>
        </p:txBody>
      </p:sp>
      <p:graphicFrame>
        <p:nvGraphicFramePr>
          <p:cNvPr id="7" name="表 6"/>
          <p:cNvGraphicFramePr>
            <a:graphicFrameLocks noGrp="1"/>
          </p:cNvGraphicFramePr>
          <p:nvPr/>
        </p:nvGraphicFramePr>
        <p:xfrm>
          <a:off x="617022" y="1502892"/>
          <a:ext cx="3867669" cy="51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9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678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1200"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400" b="0" dirty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台風・洪水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kumimoji="1" lang="ja-JP" altLang="en-US" sz="14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1200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400" b="0" dirty="0">
                          <a:solidFill>
                            <a:sysClr val="windowText" lastClr="00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伊勢湾台風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en-US" altLang="ja-JP" sz="1400" b="0" dirty="0">
                          <a:solidFill>
                            <a:sysClr val="windowText" lastClr="00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1959</a:t>
                      </a:r>
                      <a:r>
                        <a:rPr kumimoji="1" lang="ja-JP" altLang="en-US" sz="1400" b="0" dirty="0">
                          <a:solidFill>
                            <a:sysClr val="windowText" lastClr="00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 昭和</a:t>
                      </a:r>
                      <a:r>
                        <a:rPr kumimoji="1" lang="en-US" altLang="ja-JP" sz="1400" b="0" dirty="0">
                          <a:solidFill>
                            <a:sysClr val="windowText" lastClr="00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34</a:t>
                      </a:r>
                      <a:r>
                        <a:rPr kumimoji="1" lang="ja-JP" altLang="en-US" sz="1400" b="0" dirty="0">
                          <a:solidFill>
                            <a:sysClr val="windowText" lastClr="00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1200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昭和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47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月豪雨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1972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 昭和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47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1200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9.12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豪雨災害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1976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 昭和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51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1200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9.15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豪雨災害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1999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 平成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1200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恵南豪雨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2000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 平成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12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1200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台風第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23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号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2004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 平成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16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1200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台風第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21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号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2017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</a:t>
                      </a:r>
                      <a:r>
                        <a:rPr kumimoji="1" lang="ja-JP" altLang="en-US" sz="1400" baseline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平成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29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1200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平成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30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月豪雨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2018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 平成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30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11200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令和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月豪雨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2020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　令和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3620754"/>
                  </a:ext>
                </a:extLst>
              </a:tr>
            </a:tbl>
          </a:graphicData>
        </a:graphic>
      </p:graphicFrame>
      <p:graphicFrame>
        <p:nvGraphicFramePr>
          <p:cNvPr id="9" name="表 8"/>
          <p:cNvGraphicFramePr>
            <a:graphicFrameLocks noGrp="1"/>
          </p:cNvGraphicFramePr>
          <p:nvPr/>
        </p:nvGraphicFramePr>
        <p:xfrm>
          <a:off x="4671684" y="1502892"/>
          <a:ext cx="3866400" cy="358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92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671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1200"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400" b="0" dirty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地震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kumimoji="1" lang="ja-JP" altLang="en-US" sz="14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1200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400" b="0" dirty="0">
                          <a:solidFill>
                            <a:sysClr val="windowText" lastClr="00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天正地震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en-US" altLang="ja-JP" sz="1400" b="0" dirty="0">
                          <a:solidFill>
                            <a:sysClr val="windowText" lastClr="00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1586</a:t>
                      </a:r>
                      <a:r>
                        <a:rPr kumimoji="1" lang="ja-JP" altLang="en-US" sz="1400" b="0" dirty="0">
                          <a:solidFill>
                            <a:sysClr val="windowText" lastClr="00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 天正</a:t>
                      </a:r>
                      <a:r>
                        <a:rPr kumimoji="1" lang="en-US" altLang="ja-JP" sz="1400" b="0" dirty="0">
                          <a:solidFill>
                            <a:sysClr val="windowText" lastClr="00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13</a:t>
                      </a:r>
                      <a:r>
                        <a:rPr kumimoji="1" lang="ja-JP" altLang="en-US" sz="1400" b="0" dirty="0">
                          <a:solidFill>
                            <a:sysClr val="windowText" lastClr="00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1200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飛越地震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1858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 安政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1200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濃尾大地震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1891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 明治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24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1200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東南海地震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1944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 昭和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19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1200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南海道地震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1946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 昭和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21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1200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美濃中部地震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1969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 昭和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44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E8D3D8C-7D7F-41B9-9B8D-2910A6AD7ABC}"/>
              </a:ext>
            </a:extLst>
          </p:cNvPr>
          <p:cNvSpPr txBox="1"/>
          <p:nvPr/>
        </p:nvSpPr>
        <p:spPr>
          <a:xfrm>
            <a:off x="652111" y="4070345"/>
            <a:ext cx="130509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けいなん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6B46F040-D1EB-4945-9CB9-65167A6F2486}"/>
              </a:ext>
            </a:extLst>
          </p:cNvPr>
          <p:cNvSpPr txBox="1"/>
          <p:nvPr/>
        </p:nvSpPr>
        <p:spPr>
          <a:xfrm>
            <a:off x="701989" y="2019056"/>
            <a:ext cx="130509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い せ わ ん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E247377B-A6A8-4913-9561-AB6B3DAC3D51}"/>
              </a:ext>
            </a:extLst>
          </p:cNvPr>
          <p:cNvSpPr txBox="1"/>
          <p:nvPr/>
        </p:nvSpPr>
        <p:spPr>
          <a:xfrm>
            <a:off x="1652408" y="2518993"/>
            <a:ext cx="130509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ご う う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0430B837-7936-41B9-8BB5-312DD2938F71}"/>
              </a:ext>
            </a:extLst>
          </p:cNvPr>
          <p:cNvSpPr txBox="1"/>
          <p:nvPr/>
        </p:nvSpPr>
        <p:spPr>
          <a:xfrm>
            <a:off x="4671740" y="2019055"/>
            <a:ext cx="130509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てん しょう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EB787F31-EE67-4745-B031-8F3537442DE0}"/>
              </a:ext>
            </a:extLst>
          </p:cNvPr>
          <p:cNvSpPr txBox="1"/>
          <p:nvPr/>
        </p:nvSpPr>
        <p:spPr>
          <a:xfrm>
            <a:off x="4704992" y="2518993"/>
            <a:ext cx="130509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ひ え つ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3426EA66-D23D-4BE3-AB6B-2D6A30DAF53F}"/>
              </a:ext>
            </a:extLst>
          </p:cNvPr>
          <p:cNvSpPr txBox="1"/>
          <p:nvPr/>
        </p:nvSpPr>
        <p:spPr>
          <a:xfrm>
            <a:off x="4713305" y="3041064"/>
            <a:ext cx="130509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の う び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82CB326C-E42C-4B97-9B62-2243C6259466}"/>
              </a:ext>
            </a:extLst>
          </p:cNvPr>
          <p:cNvSpPr txBox="1"/>
          <p:nvPr/>
        </p:nvSpPr>
        <p:spPr>
          <a:xfrm>
            <a:off x="4716840" y="3549315"/>
            <a:ext cx="130509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とう なん かい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2197C4C4-2E07-485B-8FCE-3EAA74FCF1E8}"/>
              </a:ext>
            </a:extLst>
          </p:cNvPr>
          <p:cNvSpPr txBox="1"/>
          <p:nvPr/>
        </p:nvSpPr>
        <p:spPr>
          <a:xfrm>
            <a:off x="4694832" y="4063073"/>
            <a:ext cx="130509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なん かい どう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69A5F09A-9451-4C2B-8A54-3F7C587E6806}"/>
              </a:ext>
            </a:extLst>
          </p:cNvPr>
          <p:cNvSpPr txBox="1"/>
          <p:nvPr/>
        </p:nvSpPr>
        <p:spPr>
          <a:xfrm>
            <a:off x="4745473" y="4576831"/>
            <a:ext cx="130509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み　 の ちゅう ぶ</a:t>
            </a: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DDAACFC7-66A0-4F34-A40C-EABBB745473B}"/>
              </a:ext>
            </a:extLst>
          </p:cNvPr>
          <p:cNvGrpSpPr/>
          <p:nvPr/>
        </p:nvGrpSpPr>
        <p:grpSpPr>
          <a:xfrm>
            <a:off x="3357499" y="16580"/>
            <a:ext cx="3634448" cy="309977"/>
            <a:chOff x="3357499" y="16580"/>
            <a:chExt cx="3634448" cy="309977"/>
          </a:xfrm>
        </p:grpSpPr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565F0820-E2FF-48CD-A785-E16A98995AAC}"/>
                </a:ext>
              </a:extLst>
            </p:cNvPr>
            <p:cNvSpPr txBox="1"/>
            <p:nvPr/>
          </p:nvSpPr>
          <p:spPr>
            <a:xfrm>
              <a:off x="4701675" y="16580"/>
              <a:ext cx="229027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し   ぜん さい がい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C450F517-3F9F-4979-9F81-940E6CDD38D6}"/>
                </a:ext>
              </a:extLst>
            </p:cNvPr>
            <p:cNvSpPr txBox="1"/>
            <p:nvPr/>
          </p:nvSpPr>
          <p:spPr>
            <a:xfrm>
              <a:off x="3357499" y="25434"/>
              <a:ext cx="1290836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ぎ　 ふ　けん</a:t>
              </a:r>
            </a:p>
          </p:txBody>
        </p:sp>
      </p:grp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840F8750-D0D0-48BF-977C-ED0F2EA7BC81}"/>
              </a:ext>
            </a:extLst>
          </p:cNvPr>
          <p:cNvSpPr txBox="1"/>
          <p:nvPr/>
        </p:nvSpPr>
        <p:spPr>
          <a:xfrm>
            <a:off x="1838800" y="708671"/>
            <a:ext cx="616007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おも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487CD20-7CAB-4ADF-B074-39A330D0F637}"/>
              </a:ext>
            </a:extLst>
          </p:cNvPr>
          <p:cNvSpPr txBox="1"/>
          <p:nvPr/>
        </p:nvSpPr>
        <p:spPr>
          <a:xfrm>
            <a:off x="2062510" y="1477610"/>
            <a:ext cx="92401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たいふう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FDEDD0A8-A805-4F53-BC96-B49C40568F0B}"/>
              </a:ext>
            </a:extLst>
          </p:cNvPr>
          <p:cNvSpPr txBox="1"/>
          <p:nvPr/>
        </p:nvSpPr>
        <p:spPr>
          <a:xfrm>
            <a:off x="2525981" y="1477610"/>
            <a:ext cx="92401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こうずい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8F987CC1-7C1D-4F0E-AF06-10974BFB11EA}"/>
              </a:ext>
            </a:extLst>
          </p:cNvPr>
          <p:cNvSpPr txBox="1"/>
          <p:nvPr/>
        </p:nvSpPr>
        <p:spPr>
          <a:xfrm>
            <a:off x="6387562" y="1484478"/>
            <a:ext cx="92401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じ</a:t>
            </a:r>
            <a:r>
              <a:rPr lang="ja-JP" altLang="en-US" sz="800" dirty="0">
                <a:solidFill>
                  <a:prstClr val="white"/>
                </a:solidFill>
                <a:latin typeface="Calibri" panose="020F0502020204030204"/>
                <a:ea typeface="ＭＳ Ｐゴシック" panose="020B0600070205080204" pitchFamily="50" charset="-128"/>
              </a:rPr>
              <a:t>　</a:t>
            </a:r>
            <a:r>
              <a: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しん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8EFE0751-1EB6-42BC-9427-CD2C0CBBE192}"/>
              </a:ext>
            </a:extLst>
          </p:cNvPr>
          <p:cNvSpPr txBox="1"/>
          <p:nvPr/>
        </p:nvSpPr>
        <p:spPr>
          <a:xfrm>
            <a:off x="2785141" y="1983686"/>
            <a:ext cx="45042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ねん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6A7A43AB-D977-467A-80B2-90823416D211}"/>
              </a:ext>
            </a:extLst>
          </p:cNvPr>
          <p:cNvSpPr txBox="1"/>
          <p:nvPr/>
        </p:nvSpPr>
        <p:spPr>
          <a:xfrm>
            <a:off x="3059615" y="1983685"/>
            <a:ext cx="57160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しょうわ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3DA1B156-9E81-40C2-93B8-9F37FEE2E544}"/>
              </a:ext>
            </a:extLst>
          </p:cNvPr>
          <p:cNvSpPr txBox="1"/>
          <p:nvPr/>
        </p:nvSpPr>
        <p:spPr>
          <a:xfrm>
            <a:off x="998911" y="4559246"/>
            <a:ext cx="57160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だい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54CD713B-52F5-4FBC-AD82-4396C1B6B157}"/>
              </a:ext>
            </a:extLst>
          </p:cNvPr>
          <p:cNvSpPr txBox="1"/>
          <p:nvPr/>
        </p:nvSpPr>
        <p:spPr>
          <a:xfrm>
            <a:off x="1354424" y="4549804"/>
            <a:ext cx="57160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ごう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69B44E4F-DAD3-4BA1-9924-02857641BB8E}"/>
              </a:ext>
            </a:extLst>
          </p:cNvPr>
          <p:cNvSpPr txBox="1"/>
          <p:nvPr/>
        </p:nvSpPr>
        <p:spPr>
          <a:xfrm>
            <a:off x="7082894" y="2518993"/>
            <a:ext cx="57160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あんせい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FE53B249-A2D2-40FF-9552-C9FFE02B1500}"/>
              </a:ext>
            </a:extLst>
          </p:cNvPr>
          <p:cNvSpPr txBox="1"/>
          <p:nvPr/>
        </p:nvSpPr>
        <p:spPr>
          <a:xfrm>
            <a:off x="7078790" y="3041063"/>
            <a:ext cx="57160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めい　じ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5EE2582F-F264-4272-8AED-E521A2BD46CB}"/>
              </a:ext>
            </a:extLst>
          </p:cNvPr>
          <p:cNvSpPr txBox="1"/>
          <p:nvPr/>
        </p:nvSpPr>
        <p:spPr>
          <a:xfrm>
            <a:off x="3032945" y="3549314"/>
            <a:ext cx="57160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へいせい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E453E507-CACB-48E2-8B75-7902727D9492}"/>
              </a:ext>
            </a:extLst>
          </p:cNvPr>
          <p:cNvSpPr txBox="1"/>
          <p:nvPr/>
        </p:nvSpPr>
        <p:spPr>
          <a:xfrm>
            <a:off x="3086935" y="6104359"/>
            <a:ext cx="57160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れい　わ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019A1F6D-0625-4CEC-ACC3-723BACAC88AB}"/>
              </a:ext>
            </a:extLst>
          </p:cNvPr>
          <p:cNvSpPr txBox="1"/>
          <p:nvPr/>
        </p:nvSpPr>
        <p:spPr>
          <a:xfrm>
            <a:off x="7654502" y="88984"/>
            <a:ext cx="1308113" cy="5078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資料</a:t>
            </a:r>
            <a:r>
              <a:rPr lang="ja-JP" altLang="en-US" sz="2700" dirty="0">
                <a:solidFill>
                  <a:prstClr val="white"/>
                </a:solidFill>
                <a:latin typeface="Calibri" panose="020F0502020204030204"/>
                <a:ea typeface="ＭＳ Ｐゴシック" panose="020B0600070205080204" pitchFamily="50" charset="-128"/>
              </a:rPr>
              <a:t>１</a:t>
            </a:r>
            <a:endParaRPr kumimoji="1" lang="ja-JP" altLang="en-US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54F66A1E-1101-4918-83A2-BC20FE5312DA}"/>
              </a:ext>
            </a:extLst>
          </p:cNvPr>
          <p:cNvSpPr txBox="1"/>
          <p:nvPr/>
        </p:nvSpPr>
        <p:spPr>
          <a:xfrm>
            <a:off x="652111" y="6121634"/>
            <a:ext cx="57160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れい　わ</a:t>
            </a:r>
          </a:p>
        </p:txBody>
      </p:sp>
    </p:spTree>
    <p:extLst>
      <p:ext uri="{BB962C8B-B14F-4D97-AF65-F5344CB8AC3E}">
        <p14:creationId xmlns:p14="http://schemas.microsoft.com/office/powerpoint/2010/main" val="13297494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72170"/>
            <a:ext cx="913782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　</a:t>
            </a:r>
            <a:r>
              <a:rPr kumimoji="1" lang="ja-JP" alt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岐阜県の自然災害</a:t>
            </a:r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948" y="730251"/>
            <a:ext cx="5533243" cy="5924404"/>
          </a:xfrm>
          <a:prstGeom prst="rect">
            <a:avLst/>
          </a:prstGeom>
        </p:spPr>
      </p:pic>
      <p:sp>
        <p:nvSpPr>
          <p:cNvPr id="2" name="円/楕円 1"/>
          <p:cNvSpPr/>
          <p:nvPr/>
        </p:nvSpPr>
        <p:spPr>
          <a:xfrm>
            <a:off x="3295135" y="1202724"/>
            <a:ext cx="1795849" cy="2957384"/>
          </a:xfrm>
          <a:prstGeom prst="ellipse">
            <a:avLst/>
          </a:prstGeom>
          <a:noFill/>
          <a:ln w="190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6" name="円/楕円 5"/>
          <p:cNvSpPr/>
          <p:nvPr/>
        </p:nvSpPr>
        <p:spPr>
          <a:xfrm rot="4978676">
            <a:off x="5124734" y="-154437"/>
            <a:ext cx="1221140" cy="2957384"/>
          </a:xfrm>
          <a:prstGeom prst="ellipse">
            <a:avLst/>
          </a:prstGeom>
          <a:noFill/>
          <a:ln w="190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8" name="円/楕円 27"/>
          <p:cNvSpPr/>
          <p:nvPr/>
        </p:nvSpPr>
        <p:spPr>
          <a:xfrm>
            <a:off x="4180266" y="2954631"/>
            <a:ext cx="1795849" cy="1259897"/>
          </a:xfrm>
          <a:prstGeom prst="ellipse">
            <a:avLst/>
          </a:prstGeom>
          <a:noFill/>
          <a:ln w="190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cxnSp>
        <p:nvCxnSpPr>
          <p:cNvPr id="31" name="直線矢印コネクタ 30"/>
          <p:cNvCxnSpPr/>
          <p:nvPr/>
        </p:nvCxnSpPr>
        <p:spPr>
          <a:xfrm>
            <a:off x="1682018" y="2239191"/>
            <a:ext cx="1195551" cy="530643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矢印コネクタ 37"/>
          <p:cNvCxnSpPr/>
          <p:nvPr/>
        </p:nvCxnSpPr>
        <p:spPr>
          <a:xfrm flipH="1">
            <a:off x="7197870" y="5012470"/>
            <a:ext cx="509498" cy="49497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矢印コネクタ 39"/>
          <p:cNvCxnSpPr>
            <a:cxnSpLocks/>
            <a:stCxn id="37" idx="1"/>
          </p:cNvCxnSpPr>
          <p:nvPr/>
        </p:nvCxnSpPr>
        <p:spPr>
          <a:xfrm flipH="1">
            <a:off x="5979818" y="3470837"/>
            <a:ext cx="1341896" cy="55869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矢印コネクタ 41"/>
          <p:cNvCxnSpPr>
            <a:stCxn id="24" idx="1"/>
          </p:cNvCxnSpPr>
          <p:nvPr/>
        </p:nvCxnSpPr>
        <p:spPr>
          <a:xfrm flipH="1">
            <a:off x="7204741" y="1100928"/>
            <a:ext cx="694408" cy="49496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矢印コネクタ 43"/>
          <p:cNvCxnSpPr/>
          <p:nvPr/>
        </p:nvCxnSpPr>
        <p:spPr>
          <a:xfrm>
            <a:off x="3240933" y="1571582"/>
            <a:ext cx="231774" cy="115248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グループ化 7"/>
          <p:cNvGrpSpPr/>
          <p:nvPr/>
        </p:nvGrpSpPr>
        <p:grpSpPr>
          <a:xfrm>
            <a:off x="7899149" y="824900"/>
            <a:ext cx="902811" cy="429916"/>
            <a:chOff x="7899149" y="824900"/>
            <a:chExt cx="902811" cy="429916"/>
          </a:xfrm>
        </p:grpSpPr>
        <p:sp>
          <p:nvSpPr>
            <p:cNvPr id="24" name="テキスト ボックス 23"/>
            <p:cNvSpPr txBox="1"/>
            <p:nvPr/>
          </p:nvSpPr>
          <p:spPr>
            <a:xfrm>
              <a:off x="7899149" y="947039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飛越地震</a:t>
              </a:r>
            </a:p>
          </p:txBody>
        </p:sp>
        <p:sp>
          <p:nvSpPr>
            <p:cNvPr id="34" name="テキスト ボックス 33"/>
            <p:cNvSpPr txBox="1"/>
            <p:nvPr/>
          </p:nvSpPr>
          <p:spPr>
            <a:xfrm>
              <a:off x="7938084" y="824900"/>
              <a:ext cx="47481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ひえつ</a:t>
              </a:r>
            </a:p>
          </p:txBody>
        </p:sp>
      </p:grpSp>
      <p:grpSp>
        <p:nvGrpSpPr>
          <p:cNvPr id="36" name="グループ化 35"/>
          <p:cNvGrpSpPr/>
          <p:nvPr/>
        </p:nvGrpSpPr>
        <p:grpSpPr>
          <a:xfrm>
            <a:off x="7321714" y="3194809"/>
            <a:ext cx="1261884" cy="429916"/>
            <a:chOff x="7899149" y="824900"/>
            <a:chExt cx="1261884" cy="429916"/>
          </a:xfrm>
        </p:grpSpPr>
        <p:sp>
          <p:nvSpPr>
            <p:cNvPr id="37" name="テキスト ボックス 36"/>
            <p:cNvSpPr txBox="1"/>
            <p:nvPr/>
          </p:nvSpPr>
          <p:spPr>
            <a:xfrm>
              <a:off x="7899149" y="947039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美濃中部地震</a:t>
              </a:r>
            </a:p>
          </p:txBody>
        </p:sp>
        <p:sp>
          <p:nvSpPr>
            <p:cNvPr id="39" name="テキスト ボックス 38"/>
            <p:cNvSpPr txBox="1"/>
            <p:nvPr/>
          </p:nvSpPr>
          <p:spPr>
            <a:xfrm>
              <a:off x="7938084" y="824900"/>
              <a:ext cx="85151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 みの    ちゅうぶ</a:t>
              </a:r>
            </a:p>
          </p:txBody>
        </p:sp>
      </p:grpSp>
      <p:grpSp>
        <p:nvGrpSpPr>
          <p:cNvPr id="46" name="グループ化 45"/>
          <p:cNvGrpSpPr/>
          <p:nvPr/>
        </p:nvGrpSpPr>
        <p:grpSpPr>
          <a:xfrm>
            <a:off x="7697735" y="4778650"/>
            <a:ext cx="902811" cy="429916"/>
            <a:chOff x="7899149" y="824900"/>
            <a:chExt cx="902811" cy="429916"/>
          </a:xfrm>
        </p:grpSpPr>
        <p:sp>
          <p:nvSpPr>
            <p:cNvPr id="48" name="テキスト ボックス 47"/>
            <p:cNvSpPr txBox="1"/>
            <p:nvPr/>
          </p:nvSpPr>
          <p:spPr>
            <a:xfrm>
              <a:off x="7899149" y="947039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恵南豪雨</a:t>
              </a:r>
            </a:p>
          </p:txBody>
        </p:sp>
        <p:sp>
          <p:nvSpPr>
            <p:cNvPr id="49" name="テキスト ボックス 48"/>
            <p:cNvSpPr txBox="1"/>
            <p:nvPr/>
          </p:nvSpPr>
          <p:spPr>
            <a:xfrm>
              <a:off x="7946437" y="824900"/>
              <a:ext cx="80823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けい</a:t>
              </a:r>
              <a:r>
                <a:rPr kumimoji="1" lang="ja-JP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なんごうう</a:t>
              </a:r>
            </a:p>
          </p:txBody>
        </p:sp>
      </p:grpSp>
      <p:grpSp>
        <p:nvGrpSpPr>
          <p:cNvPr id="50" name="グループ化 49"/>
          <p:cNvGrpSpPr/>
          <p:nvPr/>
        </p:nvGrpSpPr>
        <p:grpSpPr>
          <a:xfrm>
            <a:off x="2372048" y="1217997"/>
            <a:ext cx="902811" cy="429916"/>
            <a:chOff x="7899149" y="824900"/>
            <a:chExt cx="902811" cy="429916"/>
          </a:xfrm>
        </p:grpSpPr>
        <p:sp>
          <p:nvSpPr>
            <p:cNvPr id="51" name="テキスト ボックス 50"/>
            <p:cNvSpPr txBox="1"/>
            <p:nvPr/>
          </p:nvSpPr>
          <p:spPr>
            <a:xfrm>
              <a:off x="7899149" y="947039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天正地震</a:t>
              </a:r>
            </a:p>
          </p:txBody>
        </p:sp>
        <p:sp>
          <p:nvSpPr>
            <p:cNvPr id="52" name="テキスト ボックス 51"/>
            <p:cNvSpPr txBox="1"/>
            <p:nvPr/>
          </p:nvSpPr>
          <p:spPr>
            <a:xfrm>
              <a:off x="7901675" y="824900"/>
              <a:ext cx="85953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てんしょうじしん</a:t>
              </a:r>
            </a:p>
          </p:txBody>
        </p:sp>
      </p:grpSp>
      <p:grpSp>
        <p:nvGrpSpPr>
          <p:cNvPr id="53" name="グループ化 52"/>
          <p:cNvGrpSpPr/>
          <p:nvPr/>
        </p:nvGrpSpPr>
        <p:grpSpPr>
          <a:xfrm>
            <a:off x="381757" y="1866117"/>
            <a:ext cx="1221809" cy="429916"/>
            <a:chOff x="7899149" y="824900"/>
            <a:chExt cx="1221809" cy="429916"/>
          </a:xfrm>
        </p:grpSpPr>
        <p:sp>
          <p:nvSpPr>
            <p:cNvPr id="54" name="テキスト ボックス 53"/>
            <p:cNvSpPr txBox="1"/>
            <p:nvPr/>
          </p:nvSpPr>
          <p:spPr>
            <a:xfrm>
              <a:off x="7899149" y="947039"/>
              <a:ext cx="12218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9.12</a:t>
              </a:r>
              <a:r>
                <a:rPr kumimoji="1" lang="zh-TW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ＭＳ Ｐゴシック" panose="020B0600070205080204" pitchFamily="50" charset="-128"/>
                  <a:ea typeface="ＭＳ Ｐゴシック" panose="020B0600070205080204" pitchFamily="50" charset="-128"/>
                  <a:cs typeface="+mn-cs"/>
                </a:rPr>
                <a:t>豪雨災害</a:t>
              </a:r>
              <a:endParaRPr kumimoji="1" lang="en-US" altLang="zh-TW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55" name="テキスト ボックス 54"/>
            <p:cNvSpPr txBox="1"/>
            <p:nvPr/>
          </p:nvSpPr>
          <p:spPr>
            <a:xfrm>
              <a:off x="8299899" y="824900"/>
              <a:ext cx="42030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ごうう</a:t>
              </a:r>
            </a:p>
          </p:txBody>
        </p:sp>
      </p:grpSp>
      <p:grpSp>
        <p:nvGrpSpPr>
          <p:cNvPr id="56" name="グループ化 55"/>
          <p:cNvGrpSpPr/>
          <p:nvPr/>
        </p:nvGrpSpPr>
        <p:grpSpPr>
          <a:xfrm>
            <a:off x="392097" y="2220352"/>
            <a:ext cx="1221809" cy="429916"/>
            <a:chOff x="7899149" y="824900"/>
            <a:chExt cx="1221809" cy="429916"/>
          </a:xfrm>
        </p:grpSpPr>
        <p:sp>
          <p:nvSpPr>
            <p:cNvPr id="57" name="テキスト ボックス 56"/>
            <p:cNvSpPr txBox="1"/>
            <p:nvPr/>
          </p:nvSpPr>
          <p:spPr>
            <a:xfrm>
              <a:off x="7899149" y="947039"/>
              <a:ext cx="12218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9.15</a:t>
              </a:r>
              <a:r>
                <a:rPr kumimoji="1" lang="zh-TW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ＭＳ Ｐゴシック" panose="020B0600070205080204" pitchFamily="50" charset="-128"/>
                  <a:ea typeface="ＭＳ Ｐゴシック" panose="020B0600070205080204" pitchFamily="50" charset="-128"/>
                  <a:cs typeface="+mn-cs"/>
                </a:rPr>
                <a:t>豪雨災害</a:t>
              </a:r>
              <a:endParaRPr kumimoji="1" lang="en-US" altLang="zh-TW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58" name="テキスト ボックス 57"/>
            <p:cNvSpPr txBox="1"/>
            <p:nvPr/>
          </p:nvSpPr>
          <p:spPr>
            <a:xfrm>
              <a:off x="8299899" y="824900"/>
              <a:ext cx="42030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ごうう</a:t>
              </a:r>
            </a:p>
          </p:txBody>
        </p:sp>
      </p:grpSp>
      <p:grpSp>
        <p:nvGrpSpPr>
          <p:cNvPr id="59" name="グループ化 58"/>
          <p:cNvGrpSpPr/>
          <p:nvPr/>
        </p:nvGrpSpPr>
        <p:grpSpPr>
          <a:xfrm>
            <a:off x="956172" y="3321197"/>
            <a:ext cx="1082348" cy="429916"/>
            <a:chOff x="7899149" y="824900"/>
            <a:chExt cx="1082348" cy="429916"/>
          </a:xfrm>
        </p:grpSpPr>
        <p:sp>
          <p:nvSpPr>
            <p:cNvPr id="60" name="テキスト ボックス 59"/>
            <p:cNvSpPr txBox="1"/>
            <p:nvPr/>
          </p:nvSpPr>
          <p:spPr>
            <a:xfrm>
              <a:off x="7899149" y="947039"/>
              <a:ext cx="108234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濃尾大震災</a:t>
              </a:r>
            </a:p>
          </p:txBody>
        </p:sp>
        <p:sp>
          <p:nvSpPr>
            <p:cNvPr id="61" name="テキスト ボックス 60"/>
            <p:cNvSpPr txBox="1"/>
            <p:nvPr/>
          </p:nvSpPr>
          <p:spPr>
            <a:xfrm>
              <a:off x="7938084" y="824900"/>
              <a:ext cx="45878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のうび</a:t>
              </a:r>
            </a:p>
          </p:txBody>
        </p:sp>
      </p:grpSp>
      <p:grpSp>
        <p:nvGrpSpPr>
          <p:cNvPr id="62" name="グループ化 61"/>
          <p:cNvGrpSpPr/>
          <p:nvPr/>
        </p:nvGrpSpPr>
        <p:grpSpPr>
          <a:xfrm>
            <a:off x="251673" y="4287426"/>
            <a:ext cx="1082348" cy="645359"/>
            <a:chOff x="7899149" y="824900"/>
            <a:chExt cx="1082348" cy="645359"/>
          </a:xfrm>
        </p:grpSpPr>
        <p:sp>
          <p:nvSpPr>
            <p:cNvPr id="63" name="テキスト ボックス 62"/>
            <p:cNvSpPr txBox="1"/>
            <p:nvPr/>
          </p:nvSpPr>
          <p:spPr>
            <a:xfrm>
              <a:off x="7899149" y="947039"/>
              <a:ext cx="108234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伊勢湾台風</a:t>
              </a:r>
              <a:endPara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64" name="テキスト ボックス 63"/>
            <p:cNvSpPr txBox="1"/>
            <p:nvPr/>
          </p:nvSpPr>
          <p:spPr>
            <a:xfrm>
              <a:off x="7955326" y="824900"/>
              <a:ext cx="69923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い   せ わ ん</a:t>
              </a:r>
            </a:p>
          </p:txBody>
        </p:sp>
      </p:grpSp>
      <p:grpSp>
        <p:nvGrpSpPr>
          <p:cNvPr id="65" name="グループ化 64"/>
          <p:cNvGrpSpPr/>
          <p:nvPr/>
        </p:nvGrpSpPr>
        <p:grpSpPr>
          <a:xfrm>
            <a:off x="425511" y="5811598"/>
            <a:ext cx="1535998" cy="429916"/>
            <a:chOff x="7899149" y="824900"/>
            <a:chExt cx="1535998" cy="429916"/>
          </a:xfrm>
        </p:grpSpPr>
        <p:sp>
          <p:nvSpPr>
            <p:cNvPr id="66" name="テキスト ボックス 65"/>
            <p:cNvSpPr txBox="1"/>
            <p:nvPr/>
          </p:nvSpPr>
          <p:spPr>
            <a:xfrm>
              <a:off x="7899149" y="947039"/>
              <a:ext cx="15359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昭和</a:t>
              </a:r>
              <a:r>
                <a: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47</a:t>
              </a:r>
              <a:r>
                <a:rPr kumimoji="1" lang="ja-JP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年</a:t>
              </a:r>
              <a:r>
                <a: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7</a:t>
              </a:r>
              <a:r>
                <a:rPr kumimoji="1" lang="ja-JP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月豪雨</a:t>
              </a:r>
            </a:p>
          </p:txBody>
        </p:sp>
        <p:sp>
          <p:nvSpPr>
            <p:cNvPr id="67" name="テキスト ボックス 66"/>
            <p:cNvSpPr txBox="1"/>
            <p:nvPr/>
          </p:nvSpPr>
          <p:spPr>
            <a:xfrm>
              <a:off x="8937154" y="824900"/>
              <a:ext cx="42030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ごうう</a:t>
              </a:r>
            </a:p>
          </p:txBody>
        </p:sp>
      </p:grpSp>
      <p:sp>
        <p:nvSpPr>
          <p:cNvPr id="68" name="テキスト ボックス 67"/>
          <p:cNvSpPr txBox="1"/>
          <p:nvPr/>
        </p:nvSpPr>
        <p:spPr>
          <a:xfrm>
            <a:off x="7654502" y="88984"/>
            <a:ext cx="1308113" cy="5078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資料２</a:t>
            </a:r>
            <a:endParaRPr kumimoji="1" lang="ja-JP" altLang="en-US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+mn-cs"/>
            </a:endParaRPr>
          </a:p>
        </p:txBody>
      </p:sp>
      <p:cxnSp>
        <p:nvCxnSpPr>
          <p:cNvPr id="77" name="直線矢印コネクタ 76">
            <a:extLst>
              <a:ext uri="{FF2B5EF4-FFF2-40B4-BE49-F238E27FC236}">
                <a16:creationId xmlns:a16="http://schemas.microsoft.com/office/drawing/2014/main" id="{6EFF1D51-F185-4F60-9051-39DDCFC642FC}"/>
              </a:ext>
            </a:extLst>
          </p:cNvPr>
          <p:cNvCxnSpPr>
            <a:cxnSpLocks/>
          </p:cNvCxnSpPr>
          <p:nvPr/>
        </p:nvCxnSpPr>
        <p:spPr>
          <a:xfrm flipH="1">
            <a:off x="7161073" y="2431113"/>
            <a:ext cx="605990" cy="208015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8" name="グループ化 77">
            <a:extLst>
              <a:ext uri="{FF2B5EF4-FFF2-40B4-BE49-F238E27FC236}">
                <a16:creationId xmlns:a16="http://schemas.microsoft.com/office/drawing/2014/main" id="{935E876D-7EB2-4085-B73E-6241F4E63908}"/>
              </a:ext>
            </a:extLst>
          </p:cNvPr>
          <p:cNvGrpSpPr/>
          <p:nvPr/>
        </p:nvGrpSpPr>
        <p:grpSpPr>
          <a:xfrm>
            <a:off x="7125285" y="1975838"/>
            <a:ext cx="1458313" cy="429916"/>
            <a:chOff x="7899149" y="824900"/>
            <a:chExt cx="1458313" cy="429916"/>
          </a:xfrm>
        </p:grpSpPr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571230CB-FA6B-40E7-911D-34A8D1A2D668}"/>
                </a:ext>
              </a:extLst>
            </p:cNvPr>
            <p:cNvSpPr txBox="1"/>
            <p:nvPr/>
          </p:nvSpPr>
          <p:spPr>
            <a:xfrm>
              <a:off x="7899149" y="947039"/>
              <a:ext cx="14446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令和</a:t>
              </a:r>
              <a:r>
                <a: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2</a:t>
              </a:r>
              <a:r>
                <a:rPr kumimoji="1" lang="ja-JP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年</a:t>
              </a:r>
              <a:r>
                <a: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7</a:t>
              </a:r>
              <a:r>
                <a:rPr kumimoji="1" lang="ja-JP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月豪雨</a:t>
              </a: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67A1649F-2743-40DC-8627-CB4D6BC59C04}"/>
                </a:ext>
              </a:extLst>
            </p:cNvPr>
            <p:cNvSpPr txBox="1"/>
            <p:nvPr/>
          </p:nvSpPr>
          <p:spPr>
            <a:xfrm>
              <a:off x="8937154" y="824900"/>
              <a:ext cx="42030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ごうう</a:t>
              </a:r>
            </a:p>
          </p:txBody>
        </p:sp>
      </p:grp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F649C979-6326-4827-9F6D-2F86BB0E4547}"/>
              </a:ext>
            </a:extLst>
          </p:cNvPr>
          <p:cNvSpPr txBox="1"/>
          <p:nvPr/>
        </p:nvSpPr>
        <p:spPr>
          <a:xfrm>
            <a:off x="7149716" y="1975838"/>
            <a:ext cx="48763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れいわ</a:t>
            </a: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167D136C-054B-4843-A8A7-49323AB48900}"/>
              </a:ext>
            </a:extLst>
          </p:cNvPr>
          <p:cNvSpPr txBox="1"/>
          <p:nvPr/>
        </p:nvSpPr>
        <p:spPr>
          <a:xfrm>
            <a:off x="7544671" y="1975140"/>
            <a:ext cx="38664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ねん</a:t>
            </a: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FBC6F473-5D43-4A6D-A416-C676B0B4C9DC}"/>
              </a:ext>
            </a:extLst>
          </p:cNvPr>
          <p:cNvSpPr txBox="1"/>
          <p:nvPr/>
        </p:nvSpPr>
        <p:spPr>
          <a:xfrm>
            <a:off x="7825314" y="1974654"/>
            <a:ext cx="38504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がつ</a:t>
            </a: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4088A29C-A888-43C3-BA5C-AA5047AF2C85}"/>
              </a:ext>
            </a:extLst>
          </p:cNvPr>
          <p:cNvSpPr txBox="1"/>
          <p:nvPr/>
        </p:nvSpPr>
        <p:spPr>
          <a:xfrm>
            <a:off x="412237" y="4649445"/>
            <a:ext cx="44916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しんろ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E99D07EC-ACB4-40E0-B6E5-87DCE53EB7F5}"/>
              </a:ext>
            </a:extLst>
          </p:cNvPr>
          <p:cNvSpPr txBox="1"/>
          <p:nvPr/>
        </p:nvSpPr>
        <p:spPr>
          <a:xfrm>
            <a:off x="278605" y="4765422"/>
            <a:ext cx="6880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（進路</a:t>
            </a: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)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1C2AD378-2238-41F9-8C16-208CC12FE4BD}"/>
              </a:ext>
            </a:extLst>
          </p:cNvPr>
          <p:cNvSpPr txBox="1"/>
          <p:nvPr/>
        </p:nvSpPr>
        <p:spPr>
          <a:xfrm>
            <a:off x="447307" y="5820431"/>
            <a:ext cx="5132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しょうわ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586A5952-27AB-432C-B04B-D9F5D741C78F}"/>
              </a:ext>
            </a:extLst>
          </p:cNvPr>
          <p:cNvSpPr txBox="1"/>
          <p:nvPr/>
        </p:nvSpPr>
        <p:spPr>
          <a:xfrm>
            <a:off x="3981519" y="1836009"/>
            <a:ext cx="61985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しらかわむら</a:t>
            </a: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F76BF511-0805-485F-AD6F-0C6C5B2E5C6B}"/>
              </a:ext>
            </a:extLst>
          </p:cNvPr>
          <p:cNvSpPr txBox="1"/>
          <p:nvPr/>
        </p:nvSpPr>
        <p:spPr>
          <a:xfrm>
            <a:off x="5310552" y="1116046"/>
            <a:ext cx="5147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ひ  だ  し</a:t>
            </a:r>
            <a:endParaRPr kumimoji="1" lang="en-US" altLang="ja-JP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3B51B05A-58BC-4AA4-B6B9-6589080D3753}"/>
              </a:ext>
            </a:extLst>
          </p:cNvPr>
          <p:cNvSpPr txBox="1"/>
          <p:nvPr/>
        </p:nvSpPr>
        <p:spPr>
          <a:xfrm>
            <a:off x="5548529" y="2058364"/>
            <a:ext cx="57798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たかやまし</a:t>
            </a: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77477760-FF9A-4596-BB54-9322B01878F9}"/>
              </a:ext>
            </a:extLst>
          </p:cNvPr>
          <p:cNvSpPr txBox="1"/>
          <p:nvPr/>
        </p:nvSpPr>
        <p:spPr>
          <a:xfrm>
            <a:off x="5420438" y="3409767"/>
            <a:ext cx="55567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げ    ろ    し</a:t>
            </a: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81788C46-D17C-4DEC-8672-1FDDDB48D0A8}"/>
              </a:ext>
            </a:extLst>
          </p:cNvPr>
          <p:cNvSpPr txBox="1"/>
          <p:nvPr/>
        </p:nvSpPr>
        <p:spPr>
          <a:xfrm>
            <a:off x="4353834" y="3440520"/>
            <a:ext cx="533089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ぐじょう  </a:t>
            </a:r>
            <a:r>
              <a:rPr lang="ja-JP" altLang="en-US" sz="500" dirty="0">
                <a:solidFill>
                  <a:prstClr val="black"/>
                </a:solidFill>
                <a:latin typeface="Calibri" panose="020F0502020204030204"/>
                <a:ea typeface="ＭＳ Ｐゴシック" panose="020B0600070205080204" pitchFamily="50" charset="-128"/>
              </a:rPr>
              <a:t>し</a:t>
            </a:r>
            <a:endParaRPr kumimoji="1" lang="en-US" altLang="ja-JP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8501D320-548A-4A92-A1AB-B4FF6BEE8849}"/>
              </a:ext>
            </a:extLst>
          </p:cNvPr>
          <p:cNvSpPr txBox="1"/>
          <p:nvPr/>
        </p:nvSpPr>
        <p:spPr>
          <a:xfrm>
            <a:off x="2945401" y="3997151"/>
            <a:ext cx="50183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もとすし</a:t>
            </a: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28FC4B1F-0F54-4112-AF97-93EA6C856E9B}"/>
              </a:ext>
            </a:extLst>
          </p:cNvPr>
          <p:cNvSpPr txBox="1"/>
          <p:nvPr/>
        </p:nvSpPr>
        <p:spPr>
          <a:xfrm>
            <a:off x="2217449" y="4357012"/>
            <a:ext cx="6073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いびがわちょう</a:t>
            </a: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4470876C-9BAA-4022-8CA8-FF18F44254FB}"/>
              </a:ext>
            </a:extLst>
          </p:cNvPr>
          <p:cNvSpPr txBox="1"/>
          <p:nvPr/>
        </p:nvSpPr>
        <p:spPr>
          <a:xfrm>
            <a:off x="3372475" y="4356663"/>
            <a:ext cx="54691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やまがた</a:t>
            </a:r>
            <a:r>
              <a:rPr lang="ja-JP" altLang="en-US" sz="600" dirty="0">
                <a:solidFill>
                  <a:prstClr val="black"/>
                </a:solidFill>
                <a:latin typeface="Calibri" panose="020F0502020204030204"/>
                <a:ea typeface="ＭＳ Ｐゴシック" panose="020B0600070205080204" pitchFamily="50" charset="-128"/>
              </a:rPr>
              <a:t>し</a:t>
            </a:r>
            <a:endParaRPr kumimoji="1" lang="en-US" altLang="ja-JP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0F4457CD-1777-4743-9F42-3CE667156D52}"/>
              </a:ext>
            </a:extLst>
          </p:cNvPr>
          <p:cNvSpPr txBox="1"/>
          <p:nvPr/>
        </p:nvSpPr>
        <p:spPr>
          <a:xfrm>
            <a:off x="5750606" y="4242151"/>
            <a:ext cx="815788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ひがししらかわ</a:t>
            </a:r>
            <a:r>
              <a:rPr lang="ja-JP" altLang="en-US" sz="500" dirty="0">
                <a:solidFill>
                  <a:prstClr val="black"/>
                </a:solidFill>
                <a:latin typeface="Calibri" panose="020F0502020204030204"/>
                <a:ea typeface="ＭＳ Ｐゴシック" panose="020B0600070205080204" pitchFamily="50" charset="-128"/>
              </a:rPr>
              <a:t>むら</a:t>
            </a:r>
            <a:endParaRPr kumimoji="1" lang="ja-JP" altLang="en-US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EA4BB75A-92C2-4712-8D02-6BCC17164DF6}"/>
              </a:ext>
            </a:extLst>
          </p:cNvPr>
          <p:cNvSpPr txBox="1"/>
          <p:nvPr/>
        </p:nvSpPr>
        <p:spPr>
          <a:xfrm>
            <a:off x="4101153" y="4526263"/>
            <a:ext cx="546911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み   の   し</a:t>
            </a: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2E437B9E-FC32-43D3-B356-8B8817206DD9}"/>
              </a:ext>
            </a:extLst>
          </p:cNvPr>
          <p:cNvSpPr txBox="1"/>
          <p:nvPr/>
        </p:nvSpPr>
        <p:spPr>
          <a:xfrm>
            <a:off x="6323195" y="4571768"/>
            <a:ext cx="63557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なか つ がわ し</a:t>
            </a:r>
            <a:endParaRPr kumimoji="1" lang="en-US" altLang="ja-JP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3AA0EA26-C871-426B-B9C5-E6ED12D22772}"/>
              </a:ext>
            </a:extLst>
          </p:cNvPr>
          <p:cNvSpPr txBox="1"/>
          <p:nvPr/>
        </p:nvSpPr>
        <p:spPr>
          <a:xfrm>
            <a:off x="6212219" y="5574481"/>
            <a:ext cx="518843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え　 な　 し</a:t>
            </a: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DB41DA77-E06B-4FD2-8A00-D33684BDA99D}"/>
              </a:ext>
            </a:extLst>
          </p:cNvPr>
          <p:cNvSpPr txBox="1"/>
          <p:nvPr/>
        </p:nvSpPr>
        <p:spPr>
          <a:xfrm>
            <a:off x="4908820" y="4530652"/>
            <a:ext cx="70236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500" dirty="0">
                <a:solidFill>
                  <a:prstClr val="black"/>
                </a:solidFill>
                <a:latin typeface="Calibri" panose="020F0502020204030204"/>
                <a:ea typeface="ＭＳ Ｐゴシック" panose="020B0600070205080204" pitchFamily="50" charset="-128"/>
              </a:rPr>
              <a:t>ひ</a:t>
            </a: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ちそうちょう</a:t>
            </a: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3A3FA5F0-D66F-4049-985F-6FC408F5D47E}"/>
              </a:ext>
            </a:extLst>
          </p:cNvPr>
          <p:cNvSpPr txBox="1"/>
          <p:nvPr/>
        </p:nvSpPr>
        <p:spPr>
          <a:xfrm>
            <a:off x="5394468" y="4480527"/>
            <a:ext cx="70236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しらかわちょう</a:t>
            </a:r>
          </a:p>
        </p:txBody>
      </p:sp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28A3E565-CDF8-4B10-8A6D-EEB72EDBEE3B}"/>
              </a:ext>
            </a:extLst>
          </p:cNvPr>
          <p:cNvSpPr txBox="1"/>
          <p:nvPr/>
        </p:nvSpPr>
        <p:spPr>
          <a:xfrm>
            <a:off x="4839940" y="4779631"/>
            <a:ext cx="63138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かわべちょう</a:t>
            </a: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288180F3-E9ED-40FE-9600-793B127A0153}"/>
              </a:ext>
            </a:extLst>
          </p:cNvPr>
          <p:cNvSpPr txBox="1"/>
          <p:nvPr/>
        </p:nvSpPr>
        <p:spPr>
          <a:xfrm>
            <a:off x="5226376" y="4849202"/>
            <a:ext cx="662153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や   お   つ ちょう</a:t>
            </a:r>
          </a:p>
        </p:txBody>
      </p: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A75B82E7-FEDB-48C9-9FA9-95DF67937802}"/>
              </a:ext>
            </a:extLst>
          </p:cNvPr>
          <p:cNvSpPr txBox="1"/>
          <p:nvPr/>
        </p:nvSpPr>
        <p:spPr>
          <a:xfrm>
            <a:off x="4094321" y="4924750"/>
            <a:ext cx="405896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せき  </a:t>
            </a:r>
            <a:r>
              <a:rPr lang="ja-JP" altLang="en-US" sz="500" dirty="0">
                <a:solidFill>
                  <a:prstClr val="black"/>
                </a:solidFill>
                <a:latin typeface="Calibri" panose="020F0502020204030204"/>
                <a:ea typeface="ＭＳ Ｐゴシック" panose="020B0600070205080204" pitchFamily="50" charset="-128"/>
              </a:rPr>
              <a:t>し</a:t>
            </a:r>
            <a:endParaRPr kumimoji="1" lang="ja-JP" altLang="en-US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828F6C8B-F15B-485B-A22F-DAC738D0E4F5}"/>
              </a:ext>
            </a:extLst>
          </p:cNvPr>
          <p:cNvSpPr txBox="1"/>
          <p:nvPr/>
        </p:nvSpPr>
        <p:spPr>
          <a:xfrm>
            <a:off x="5584414" y="5332259"/>
            <a:ext cx="63557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みずなみ </a:t>
            </a:r>
            <a:r>
              <a:rPr lang="ja-JP" altLang="en-US" sz="500" dirty="0">
                <a:solidFill>
                  <a:prstClr val="black"/>
                </a:solidFill>
                <a:latin typeface="Calibri" panose="020F0502020204030204"/>
                <a:ea typeface="ＭＳ Ｐゴシック" panose="020B0600070205080204" pitchFamily="50" charset="-128"/>
              </a:rPr>
              <a:t>し</a:t>
            </a:r>
            <a:endParaRPr kumimoji="1" lang="ja-JP" altLang="en-US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0E9896C0-D781-4049-A17A-714DA8A03DB0}"/>
              </a:ext>
            </a:extLst>
          </p:cNvPr>
          <p:cNvSpPr txBox="1"/>
          <p:nvPr/>
        </p:nvSpPr>
        <p:spPr>
          <a:xfrm>
            <a:off x="5385502" y="5715656"/>
            <a:ext cx="560341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と　 き 　</a:t>
            </a:r>
            <a:r>
              <a:rPr lang="ja-JP" altLang="en-US" sz="500" dirty="0">
                <a:solidFill>
                  <a:prstClr val="black"/>
                </a:solidFill>
                <a:latin typeface="Calibri" panose="020F0502020204030204"/>
                <a:ea typeface="ＭＳ Ｐゴシック" panose="020B0600070205080204" pitchFamily="50" charset="-128"/>
              </a:rPr>
              <a:t>し</a:t>
            </a:r>
            <a:endParaRPr kumimoji="1" lang="en-US" altLang="ja-JP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DD05579D-D4A5-4782-97E0-84DC55A31629}"/>
              </a:ext>
            </a:extLst>
          </p:cNvPr>
          <p:cNvSpPr txBox="1"/>
          <p:nvPr/>
        </p:nvSpPr>
        <p:spPr>
          <a:xfrm>
            <a:off x="4787319" y="5603012"/>
            <a:ext cx="70930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た    じ   み   し</a:t>
            </a:r>
          </a:p>
        </p:txBody>
      </p: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E4076B31-10C8-44E7-8746-0FB8F3C38C01}"/>
              </a:ext>
            </a:extLst>
          </p:cNvPr>
          <p:cNvSpPr txBox="1"/>
          <p:nvPr/>
        </p:nvSpPr>
        <p:spPr>
          <a:xfrm>
            <a:off x="5125903" y="5154269"/>
            <a:ext cx="648255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みたけちょう</a:t>
            </a:r>
          </a:p>
        </p:txBody>
      </p:sp>
      <p:sp>
        <p:nvSpPr>
          <p:cNvPr id="105" name="テキスト ボックス 104">
            <a:extLst>
              <a:ext uri="{FF2B5EF4-FFF2-40B4-BE49-F238E27FC236}">
                <a16:creationId xmlns:a16="http://schemas.microsoft.com/office/drawing/2014/main" id="{949A95DD-3CF4-4F90-AC6D-3E1E3F91D3A2}"/>
              </a:ext>
            </a:extLst>
          </p:cNvPr>
          <p:cNvSpPr txBox="1"/>
          <p:nvPr/>
        </p:nvSpPr>
        <p:spPr>
          <a:xfrm>
            <a:off x="2916799" y="4989290"/>
            <a:ext cx="546911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おおのちょう</a:t>
            </a:r>
          </a:p>
        </p:txBody>
      </p:sp>
      <p:sp>
        <p:nvSpPr>
          <p:cNvPr id="106" name="テキスト ボックス 105">
            <a:extLst>
              <a:ext uri="{FF2B5EF4-FFF2-40B4-BE49-F238E27FC236}">
                <a16:creationId xmlns:a16="http://schemas.microsoft.com/office/drawing/2014/main" id="{1E00A504-03AA-4C13-BFE2-F0AE7173EDFD}"/>
              </a:ext>
            </a:extLst>
          </p:cNvPr>
          <p:cNvSpPr txBox="1"/>
          <p:nvPr/>
        </p:nvSpPr>
        <p:spPr>
          <a:xfrm>
            <a:off x="3639783" y="5085188"/>
            <a:ext cx="67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ぎ   ふ   し</a:t>
            </a:r>
            <a:endParaRPr kumimoji="1" lang="en-US" altLang="ja-JP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2A570AFF-CDA9-4B0E-B846-A34C60AD44C2}"/>
              </a:ext>
            </a:extLst>
          </p:cNvPr>
          <p:cNvSpPr txBox="1"/>
          <p:nvPr/>
        </p:nvSpPr>
        <p:spPr>
          <a:xfrm>
            <a:off x="2570571" y="5097546"/>
            <a:ext cx="611976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いけだちょう</a:t>
            </a:r>
          </a:p>
        </p:txBody>
      </p:sp>
      <p:sp>
        <p:nvSpPr>
          <p:cNvPr id="108" name="テキスト ボックス 107">
            <a:extLst>
              <a:ext uri="{FF2B5EF4-FFF2-40B4-BE49-F238E27FC236}">
                <a16:creationId xmlns:a16="http://schemas.microsoft.com/office/drawing/2014/main" id="{65F97DEC-6A40-450B-A44F-07EADA8C0C3F}"/>
              </a:ext>
            </a:extLst>
          </p:cNvPr>
          <p:cNvSpPr txBox="1"/>
          <p:nvPr/>
        </p:nvSpPr>
        <p:spPr>
          <a:xfrm>
            <a:off x="2020102" y="5585966"/>
            <a:ext cx="661843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せきがはら</a:t>
            </a:r>
            <a:r>
              <a:rPr lang="ja-JP" altLang="en-US" sz="500" dirty="0">
                <a:solidFill>
                  <a:prstClr val="black"/>
                </a:solidFill>
                <a:latin typeface="Calibri" panose="020F0502020204030204"/>
                <a:ea typeface="ＭＳ Ｐゴシック" panose="020B0600070205080204" pitchFamily="50" charset="-128"/>
              </a:rPr>
              <a:t>ちょう</a:t>
            </a:r>
            <a:endParaRPr kumimoji="1" lang="ja-JP" altLang="en-US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09" name="テキスト ボックス 108">
            <a:extLst>
              <a:ext uri="{FF2B5EF4-FFF2-40B4-BE49-F238E27FC236}">
                <a16:creationId xmlns:a16="http://schemas.microsoft.com/office/drawing/2014/main" id="{AF3376CE-62C1-44B1-A5C6-AFF24ECB47ED}"/>
              </a:ext>
            </a:extLst>
          </p:cNvPr>
          <p:cNvSpPr txBox="1"/>
          <p:nvPr/>
        </p:nvSpPr>
        <p:spPr>
          <a:xfrm>
            <a:off x="2317051" y="5863579"/>
            <a:ext cx="56976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おおがき し</a:t>
            </a:r>
          </a:p>
        </p:txBody>
      </p:sp>
      <p:sp>
        <p:nvSpPr>
          <p:cNvPr id="110" name="テキスト ボックス 109">
            <a:extLst>
              <a:ext uri="{FF2B5EF4-FFF2-40B4-BE49-F238E27FC236}">
                <a16:creationId xmlns:a16="http://schemas.microsoft.com/office/drawing/2014/main" id="{C3D0C479-FF39-477C-9847-5DF28AB3DA80}"/>
              </a:ext>
            </a:extLst>
          </p:cNvPr>
          <p:cNvSpPr txBox="1"/>
          <p:nvPr/>
        </p:nvSpPr>
        <p:spPr>
          <a:xfrm>
            <a:off x="2683063" y="5795743"/>
            <a:ext cx="56976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ようろう</a:t>
            </a:r>
            <a:r>
              <a:rPr lang="ja-JP" altLang="en-US" sz="500" dirty="0">
                <a:solidFill>
                  <a:prstClr val="black"/>
                </a:solidFill>
                <a:latin typeface="Calibri" panose="020F0502020204030204"/>
                <a:ea typeface="ＭＳ Ｐゴシック" panose="020B0600070205080204" pitchFamily="50" charset="-128"/>
              </a:rPr>
              <a:t>ちょう</a:t>
            </a:r>
            <a:endParaRPr kumimoji="1" lang="ja-JP" altLang="en-US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11" name="テキスト ボックス 110">
            <a:extLst>
              <a:ext uri="{FF2B5EF4-FFF2-40B4-BE49-F238E27FC236}">
                <a16:creationId xmlns:a16="http://schemas.microsoft.com/office/drawing/2014/main" id="{40E781C7-4D7E-4078-A584-016E1DB593A7}"/>
              </a:ext>
            </a:extLst>
          </p:cNvPr>
          <p:cNvSpPr txBox="1"/>
          <p:nvPr/>
        </p:nvSpPr>
        <p:spPr>
          <a:xfrm>
            <a:off x="3004344" y="6181569"/>
            <a:ext cx="56976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かいづ　し</a:t>
            </a:r>
          </a:p>
        </p:txBody>
      </p:sp>
      <p:sp>
        <p:nvSpPr>
          <p:cNvPr id="112" name="テキスト ボックス 111">
            <a:extLst>
              <a:ext uri="{FF2B5EF4-FFF2-40B4-BE49-F238E27FC236}">
                <a16:creationId xmlns:a16="http://schemas.microsoft.com/office/drawing/2014/main" id="{0D873A84-A131-4A3D-90FB-E978FF14BB3E}"/>
              </a:ext>
            </a:extLst>
          </p:cNvPr>
          <p:cNvSpPr txBox="1"/>
          <p:nvPr/>
        </p:nvSpPr>
        <p:spPr>
          <a:xfrm>
            <a:off x="2489817" y="5414991"/>
            <a:ext cx="587753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たるい</a:t>
            </a:r>
            <a:r>
              <a:rPr lang="ja-JP" altLang="en-US" sz="500" dirty="0">
                <a:solidFill>
                  <a:prstClr val="black"/>
                </a:solidFill>
                <a:latin typeface="Calibri" panose="020F0502020204030204"/>
                <a:ea typeface="ＭＳ Ｐゴシック" panose="020B0600070205080204" pitchFamily="50" charset="-128"/>
              </a:rPr>
              <a:t>ちょう</a:t>
            </a:r>
            <a:endParaRPr kumimoji="1" lang="ja-JP" altLang="en-US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13" name="テキスト ボックス 112">
            <a:extLst>
              <a:ext uri="{FF2B5EF4-FFF2-40B4-BE49-F238E27FC236}">
                <a16:creationId xmlns:a16="http://schemas.microsoft.com/office/drawing/2014/main" id="{8503BC2B-7537-4994-95D3-AA0E956B401D}"/>
              </a:ext>
            </a:extLst>
          </p:cNvPr>
          <p:cNvSpPr txBox="1"/>
          <p:nvPr/>
        </p:nvSpPr>
        <p:spPr>
          <a:xfrm>
            <a:off x="4780010" y="5277492"/>
            <a:ext cx="473493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か　に　</a:t>
            </a:r>
            <a:r>
              <a:rPr lang="ja-JP" altLang="en-US" sz="500" dirty="0">
                <a:solidFill>
                  <a:prstClr val="black"/>
                </a:solidFill>
                <a:latin typeface="Calibri" panose="020F0502020204030204"/>
                <a:ea typeface="ＭＳ Ｐゴシック" panose="020B0600070205080204" pitchFamily="50" charset="-128"/>
              </a:rPr>
              <a:t>し</a:t>
            </a:r>
            <a:endParaRPr kumimoji="1" lang="ja-JP" altLang="en-US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14" name="テキスト ボックス 113">
            <a:extLst>
              <a:ext uri="{FF2B5EF4-FFF2-40B4-BE49-F238E27FC236}">
                <a16:creationId xmlns:a16="http://schemas.microsoft.com/office/drawing/2014/main" id="{38BEB9F2-5E49-4C6A-84A2-24702B7C01A9}"/>
              </a:ext>
            </a:extLst>
          </p:cNvPr>
          <p:cNvSpPr txBox="1"/>
          <p:nvPr/>
        </p:nvSpPr>
        <p:spPr>
          <a:xfrm>
            <a:off x="4493813" y="5072131"/>
            <a:ext cx="732892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み　の　か　も 　し</a:t>
            </a:r>
          </a:p>
        </p:txBody>
      </p:sp>
      <p:sp>
        <p:nvSpPr>
          <p:cNvPr id="115" name="テキスト ボックス 114">
            <a:extLst>
              <a:ext uri="{FF2B5EF4-FFF2-40B4-BE49-F238E27FC236}">
                <a16:creationId xmlns:a16="http://schemas.microsoft.com/office/drawing/2014/main" id="{A68425F4-D691-42EB-9139-C92DBEC4C187}"/>
              </a:ext>
            </a:extLst>
          </p:cNvPr>
          <p:cNvSpPr txBox="1"/>
          <p:nvPr/>
        </p:nvSpPr>
        <p:spPr>
          <a:xfrm>
            <a:off x="3628872" y="5368445"/>
            <a:ext cx="52058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ぎなんちょう</a:t>
            </a:r>
          </a:p>
        </p:txBody>
      </p:sp>
      <p:sp>
        <p:nvSpPr>
          <p:cNvPr id="116" name="テキスト ボックス 115">
            <a:extLst>
              <a:ext uri="{FF2B5EF4-FFF2-40B4-BE49-F238E27FC236}">
                <a16:creationId xmlns:a16="http://schemas.microsoft.com/office/drawing/2014/main" id="{491D72E1-4B29-4103-B74A-980529837612}"/>
              </a:ext>
            </a:extLst>
          </p:cNvPr>
          <p:cNvSpPr txBox="1"/>
          <p:nvPr/>
        </p:nvSpPr>
        <p:spPr>
          <a:xfrm>
            <a:off x="3571768" y="5633066"/>
            <a:ext cx="642865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かさまつちょう</a:t>
            </a:r>
          </a:p>
        </p:txBody>
      </p:sp>
      <p:sp>
        <p:nvSpPr>
          <p:cNvPr id="117" name="テキスト ボックス 116">
            <a:extLst>
              <a:ext uri="{FF2B5EF4-FFF2-40B4-BE49-F238E27FC236}">
                <a16:creationId xmlns:a16="http://schemas.microsoft.com/office/drawing/2014/main" id="{637E3F53-835D-4D5E-981D-2CAD731ADE51}"/>
              </a:ext>
            </a:extLst>
          </p:cNvPr>
          <p:cNvSpPr txBox="1"/>
          <p:nvPr/>
        </p:nvSpPr>
        <p:spPr>
          <a:xfrm>
            <a:off x="3446031" y="5703679"/>
            <a:ext cx="480332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は し ま し</a:t>
            </a:r>
            <a:endParaRPr lang="en-US" altLang="ja-JP" sz="500" dirty="0">
              <a:solidFill>
                <a:prstClr val="black"/>
              </a:solidFill>
              <a:latin typeface="Calibri" panose="020F0502020204030204"/>
              <a:ea typeface="ＭＳ Ｐゴシック" panose="020B0600070205080204" pitchFamily="50" charset="-128"/>
            </a:endParaRPr>
          </a:p>
        </p:txBody>
      </p:sp>
      <p:sp>
        <p:nvSpPr>
          <p:cNvPr id="118" name="テキスト ボックス 117">
            <a:extLst>
              <a:ext uri="{FF2B5EF4-FFF2-40B4-BE49-F238E27FC236}">
                <a16:creationId xmlns:a16="http://schemas.microsoft.com/office/drawing/2014/main" id="{992C71BF-60CD-4D0C-9C36-25114DD29D14}"/>
              </a:ext>
            </a:extLst>
          </p:cNvPr>
          <p:cNvSpPr txBox="1"/>
          <p:nvPr/>
        </p:nvSpPr>
        <p:spPr>
          <a:xfrm>
            <a:off x="3064178" y="5630365"/>
            <a:ext cx="64581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あんぱちちょう</a:t>
            </a:r>
          </a:p>
        </p:txBody>
      </p:sp>
      <p:sp>
        <p:nvSpPr>
          <p:cNvPr id="119" name="テキスト ボックス 118">
            <a:extLst>
              <a:ext uri="{FF2B5EF4-FFF2-40B4-BE49-F238E27FC236}">
                <a16:creationId xmlns:a16="http://schemas.microsoft.com/office/drawing/2014/main" id="{CAE4A54B-4071-4CA1-A416-22DA42EABB11}"/>
              </a:ext>
            </a:extLst>
          </p:cNvPr>
          <p:cNvSpPr txBox="1"/>
          <p:nvPr/>
        </p:nvSpPr>
        <p:spPr>
          <a:xfrm>
            <a:off x="2874171" y="5456665"/>
            <a:ext cx="55157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おおがき し</a:t>
            </a:r>
          </a:p>
        </p:txBody>
      </p:sp>
      <p:sp>
        <p:nvSpPr>
          <p:cNvPr id="120" name="テキスト ボックス 119">
            <a:extLst>
              <a:ext uri="{FF2B5EF4-FFF2-40B4-BE49-F238E27FC236}">
                <a16:creationId xmlns:a16="http://schemas.microsoft.com/office/drawing/2014/main" id="{2BB44D96-57A6-4025-9C15-BF2C98E43881}"/>
              </a:ext>
            </a:extLst>
          </p:cNvPr>
          <p:cNvSpPr txBox="1"/>
          <p:nvPr/>
        </p:nvSpPr>
        <p:spPr>
          <a:xfrm>
            <a:off x="3176798" y="5325819"/>
            <a:ext cx="47488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みずほし</a:t>
            </a:r>
          </a:p>
        </p:txBody>
      </p:sp>
      <p:sp>
        <p:nvSpPr>
          <p:cNvPr id="121" name="テキスト ボックス 120">
            <a:extLst>
              <a:ext uri="{FF2B5EF4-FFF2-40B4-BE49-F238E27FC236}">
                <a16:creationId xmlns:a16="http://schemas.microsoft.com/office/drawing/2014/main" id="{16843D51-C70B-4C65-870C-EDF2ABE4B244}"/>
              </a:ext>
            </a:extLst>
          </p:cNvPr>
          <p:cNvSpPr txBox="1"/>
          <p:nvPr/>
        </p:nvSpPr>
        <p:spPr>
          <a:xfrm>
            <a:off x="3212040" y="5165588"/>
            <a:ext cx="692195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きたかた</a:t>
            </a:r>
            <a:r>
              <a:rPr lang="ja-JP" altLang="en-US" sz="500" dirty="0">
                <a:solidFill>
                  <a:prstClr val="black"/>
                </a:solidFill>
                <a:latin typeface="Calibri" panose="020F0502020204030204"/>
                <a:ea typeface="ＭＳ Ｐゴシック" panose="020B0600070205080204" pitchFamily="50" charset="-128"/>
              </a:rPr>
              <a:t>ちょう</a:t>
            </a:r>
            <a:endParaRPr kumimoji="1" lang="en-US" altLang="ja-JP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22" name="テキスト ボックス 121">
            <a:extLst>
              <a:ext uri="{FF2B5EF4-FFF2-40B4-BE49-F238E27FC236}">
                <a16:creationId xmlns:a16="http://schemas.microsoft.com/office/drawing/2014/main" id="{196D7283-A612-4776-89F9-A28E83F87FF2}"/>
              </a:ext>
            </a:extLst>
          </p:cNvPr>
          <p:cNvSpPr txBox="1"/>
          <p:nvPr/>
        </p:nvSpPr>
        <p:spPr>
          <a:xfrm>
            <a:off x="3965461" y="5277430"/>
            <a:ext cx="746289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かかみがはら</a:t>
            </a:r>
            <a:r>
              <a:rPr lang="ja-JP" altLang="en-US" sz="500" dirty="0">
                <a:solidFill>
                  <a:prstClr val="black"/>
                </a:solidFill>
                <a:latin typeface="Calibri" panose="020F0502020204030204"/>
                <a:ea typeface="ＭＳ Ｐゴシック" panose="020B0600070205080204" pitchFamily="50" charset="-128"/>
              </a:rPr>
              <a:t>し</a:t>
            </a:r>
            <a:endParaRPr kumimoji="1" lang="ja-JP" altLang="en-US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24" name="テキスト ボックス 123">
            <a:extLst>
              <a:ext uri="{FF2B5EF4-FFF2-40B4-BE49-F238E27FC236}">
                <a16:creationId xmlns:a16="http://schemas.microsoft.com/office/drawing/2014/main" id="{C62CC70C-06C6-45F8-9836-DD20DF2A14D6}"/>
              </a:ext>
            </a:extLst>
          </p:cNvPr>
          <p:cNvSpPr txBox="1"/>
          <p:nvPr/>
        </p:nvSpPr>
        <p:spPr>
          <a:xfrm>
            <a:off x="4377621" y="5235165"/>
            <a:ext cx="68905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さかほぎちょう</a:t>
            </a:r>
          </a:p>
        </p:txBody>
      </p:sp>
      <p:sp>
        <p:nvSpPr>
          <p:cNvPr id="125" name="テキスト ボックス 124">
            <a:extLst>
              <a:ext uri="{FF2B5EF4-FFF2-40B4-BE49-F238E27FC236}">
                <a16:creationId xmlns:a16="http://schemas.microsoft.com/office/drawing/2014/main" id="{4422B614-3C3D-4F9F-8814-12AFF33B1A2E}"/>
              </a:ext>
            </a:extLst>
          </p:cNvPr>
          <p:cNvSpPr txBox="1"/>
          <p:nvPr/>
        </p:nvSpPr>
        <p:spPr>
          <a:xfrm>
            <a:off x="3102185" y="5832166"/>
            <a:ext cx="60244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わのうちちょう</a:t>
            </a:r>
          </a:p>
        </p:txBody>
      </p:sp>
      <p:sp>
        <p:nvSpPr>
          <p:cNvPr id="126" name="テキスト ボックス 125">
            <a:extLst>
              <a:ext uri="{FF2B5EF4-FFF2-40B4-BE49-F238E27FC236}">
                <a16:creationId xmlns:a16="http://schemas.microsoft.com/office/drawing/2014/main" id="{58E9209A-C187-4DA2-BF4B-77ABC18ACA46}"/>
              </a:ext>
            </a:extLst>
          </p:cNvPr>
          <p:cNvSpPr txBox="1"/>
          <p:nvPr/>
        </p:nvSpPr>
        <p:spPr>
          <a:xfrm>
            <a:off x="2825641" y="5274956"/>
            <a:ext cx="56976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ご う ど</a:t>
            </a:r>
            <a:r>
              <a:rPr lang="ja-JP" altLang="en-US" sz="500" dirty="0">
                <a:solidFill>
                  <a:prstClr val="black"/>
                </a:solidFill>
                <a:latin typeface="Calibri" panose="020F0502020204030204"/>
                <a:ea typeface="ＭＳ Ｐゴシック" panose="020B0600070205080204" pitchFamily="50" charset="-128"/>
              </a:rPr>
              <a:t>ちょう</a:t>
            </a:r>
            <a:endParaRPr kumimoji="1" lang="ja-JP" altLang="en-US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D7BE0708-9F8F-41ED-A369-5A08AFB4280B}"/>
              </a:ext>
            </a:extLst>
          </p:cNvPr>
          <p:cNvGrpSpPr/>
          <p:nvPr/>
        </p:nvGrpSpPr>
        <p:grpSpPr>
          <a:xfrm>
            <a:off x="7218522" y="5529284"/>
            <a:ext cx="1899532" cy="1133533"/>
            <a:chOff x="7195540" y="5477824"/>
            <a:chExt cx="1899532" cy="1133533"/>
          </a:xfrm>
        </p:grpSpPr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711A6FC2-63CC-4963-B0DC-3856C8BD1659}"/>
                </a:ext>
              </a:extLst>
            </p:cNvPr>
            <p:cNvGrpSpPr/>
            <p:nvPr/>
          </p:nvGrpSpPr>
          <p:grpSpPr>
            <a:xfrm>
              <a:off x="7203207" y="5778559"/>
              <a:ext cx="1891865" cy="523220"/>
              <a:chOff x="6930553" y="6328013"/>
              <a:chExt cx="1891865" cy="523220"/>
            </a:xfrm>
          </p:grpSpPr>
          <p:sp>
            <p:nvSpPr>
              <p:cNvPr id="130" name="テキスト ボックス 129">
                <a:extLst>
                  <a:ext uri="{FF2B5EF4-FFF2-40B4-BE49-F238E27FC236}">
                    <a16:creationId xmlns:a16="http://schemas.microsoft.com/office/drawing/2014/main" id="{6FE48659-4F45-4AA8-BF20-9B42F684B5A3}"/>
                  </a:ext>
                </a:extLst>
              </p:cNvPr>
              <p:cNvSpPr txBox="1"/>
              <p:nvPr/>
            </p:nvSpPr>
            <p:spPr>
              <a:xfrm>
                <a:off x="6930553" y="6328013"/>
                <a:ext cx="189186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特に被害が大きかった</a:t>
                </a:r>
                <a:endPara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endParaRPr>
              </a:p>
            </p:txBody>
          </p:sp>
          <p:sp>
            <p:nvSpPr>
              <p:cNvPr id="131" name="テキスト ボックス 130">
                <a:extLst>
                  <a:ext uri="{FF2B5EF4-FFF2-40B4-BE49-F238E27FC236}">
                    <a16:creationId xmlns:a16="http://schemas.microsoft.com/office/drawing/2014/main" id="{E27985BC-A6E2-4194-945D-C157158F2A33}"/>
                  </a:ext>
                </a:extLst>
              </p:cNvPr>
              <p:cNvSpPr txBox="1"/>
              <p:nvPr/>
            </p:nvSpPr>
            <p:spPr>
              <a:xfrm>
                <a:off x="6952325" y="6448261"/>
                <a:ext cx="32412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とく</a:t>
                </a:r>
              </a:p>
            </p:txBody>
          </p:sp>
          <p:sp>
            <p:nvSpPr>
              <p:cNvPr id="132" name="テキスト ボックス 131">
                <a:extLst>
                  <a:ext uri="{FF2B5EF4-FFF2-40B4-BE49-F238E27FC236}">
                    <a16:creationId xmlns:a16="http://schemas.microsoft.com/office/drawing/2014/main" id="{ADF85543-4020-49D6-A7E8-B427718C5905}"/>
                  </a:ext>
                </a:extLst>
              </p:cNvPr>
              <p:cNvSpPr txBox="1"/>
              <p:nvPr/>
            </p:nvSpPr>
            <p:spPr>
              <a:xfrm>
                <a:off x="7306061" y="6448261"/>
                <a:ext cx="48442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ひがい</a:t>
                </a:r>
              </a:p>
            </p:txBody>
          </p:sp>
          <p:sp>
            <p:nvSpPr>
              <p:cNvPr id="133" name="テキスト ボックス 132">
                <a:extLst>
                  <a:ext uri="{FF2B5EF4-FFF2-40B4-BE49-F238E27FC236}">
                    <a16:creationId xmlns:a16="http://schemas.microsoft.com/office/drawing/2014/main" id="{43E9A28C-AB62-4A97-B814-124D14616B7C}"/>
                  </a:ext>
                </a:extLst>
              </p:cNvPr>
              <p:cNvSpPr txBox="1"/>
              <p:nvPr/>
            </p:nvSpPr>
            <p:spPr>
              <a:xfrm>
                <a:off x="7794098" y="6448261"/>
                <a:ext cx="38023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おお</a:t>
                </a:r>
              </a:p>
            </p:txBody>
          </p:sp>
        </p:grpSp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24FEE6F3-53E9-4F37-AB75-26B7A93C22CD}"/>
                </a:ext>
              </a:extLst>
            </p:cNvPr>
            <p:cNvGrpSpPr/>
            <p:nvPr/>
          </p:nvGrpSpPr>
          <p:grpSpPr>
            <a:xfrm>
              <a:off x="7195540" y="5477824"/>
              <a:ext cx="1261884" cy="523220"/>
              <a:chOff x="7142724" y="5921754"/>
              <a:chExt cx="1261884" cy="523220"/>
            </a:xfrm>
          </p:grpSpPr>
          <p:sp>
            <p:nvSpPr>
              <p:cNvPr id="18" name="テキスト ボックス 17"/>
              <p:cNvSpPr txBox="1"/>
              <p:nvPr/>
            </p:nvSpPr>
            <p:spPr>
              <a:xfrm>
                <a:off x="7142724" y="5921754"/>
                <a:ext cx="126188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地図上の円は</a:t>
                </a:r>
                <a:endPara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endParaRPr>
              </a:p>
            </p:txBody>
          </p:sp>
          <p:sp>
            <p:nvSpPr>
              <p:cNvPr id="128" name="テキスト ボックス 127">
                <a:extLst>
                  <a:ext uri="{FF2B5EF4-FFF2-40B4-BE49-F238E27FC236}">
                    <a16:creationId xmlns:a16="http://schemas.microsoft.com/office/drawing/2014/main" id="{E497FC49-05A3-41E3-A238-4869C9C8C04D}"/>
                  </a:ext>
                </a:extLst>
              </p:cNvPr>
              <p:cNvSpPr txBox="1"/>
              <p:nvPr/>
            </p:nvSpPr>
            <p:spPr>
              <a:xfrm>
                <a:off x="7178415" y="6044433"/>
                <a:ext cx="622286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 ちずじょう</a:t>
                </a:r>
              </a:p>
            </p:txBody>
          </p:sp>
          <p:sp>
            <p:nvSpPr>
              <p:cNvPr id="129" name="テキスト ボックス 128">
                <a:extLst>
                  <a:ext uri="{FF2B5EF4-FFF2-40B4-BE49-F238E27FC236}">
                    <a16:creationId xmlns:a16="http://schemas.microsoft.com/office/drawing/2014/main" id="{01AE6D9C-0D69-435E-A1FB-574FD45D77D8}"/>
                  </a:ext>
                </a:extLst>
              </p:cNvPr>
              <p:cNvSpPr txBox="1"/>
              <p:nvPr/>
            </p:nvSpPr>
            <p:spPr>
              <a:xfrm>
                <a:off x="7752037" y="6044433"/>
                <a:ext cx="39946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 えん</a:t>
                </a:r>
              </a:p>
            </p:txBody>
          </p:sp>
        </p:grpSp>
        <p:grpSp>
          <p:nvGrpSpPr>
            <p:cNvPr id="12" name="グループ化 11">
              <a:extLst>
                <a:ext uri="{FF2B5EF4-FFF2-40B4-BE49-F238E27FC236}">
                  <a16:creationId xmlns:a16="http://schemas.microsoft.com/office/drawing/2014/main" id="{63DB5B1F-78F1-43EF-8F22-A4559B8CB86B}"/>
                </a:ext>
              </a:extLst>
            </p:cNvPr>
            <p:cNvGrpSpPr/>
            <p:nvPr/>
          </p:nvGrpSpPr>
          <p:grpSpPr>
            <a:xfrm>
              <a:off x="7195845" y="6088137"/>
              <a:ext cx="1719643" cy="523220"/>
              <a:chOff x="4219600" y="6071926"/>
              <a:chExt cx="1719643" cy="523220"/>
            </a:xfrm>
          </p:grpSpPr>
          <p:sp>
            <p:nvSpPr>
              <p:cNvPr id="127" name="テキスト ボックス 126">
                <a:extLst>
                  <a:ext uri="{FF2B5EF4-FFF2-40B4-BE49-F238E27FC236}">
                    <a16:creationId xmlns:a16="http://schemas.microsoft.com/office/drawing/2014/main" id="{5AC4286E-185F-421E-8DCA-B9D758A3824A}"/>
                  </a:ext>
                </a:extLst>
              </p:cNvPr>
              <p:cNvSpPr txBox="1"/>
              <p:nvPr/>
            </p:nvSpPr>
            <p:spPr>
              <a:xfrm>
                <a:off x="4226915" y="6071926"/>
                <a:ext cx="171232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場所を示しています</a:t>
                </a:r>
              </a:p>
            </p:txBody>
          </p:sp>
          <p:sp>
            <p:nvSpPr>
              <p:cNvPr id="134" name="テキスト ボックス 133">
                <a:extLst>
                  <a:ext uri="{FF2B5EF4-FFF2-40B4-BE49-F238E27FC236}">
                    <a16:creationId xmlns:a16="http://schemas.microsoft.com/office/drawing/2014/main" id="{88F40F4A-9010-495E-9E4F-635A9118249F}"/>
                  </a:ext>
                </a:extLst>
              </p:cNvPr>
              <p:cNvSpPr txBox="1"/>
              <p:nvPr/>
            </p:nvSpPr>
            <p:spPr>
              <a:xfrm>
                <a:off x="4219600" y="6173843"/>
                <a:ext cx="46358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D7D31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 </a:t>
                </a:r>
                <a:r>
                  <a:rPr kumimoji="1" lang="ja-JP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ばしょ</a:t>
                </a:r>
              </a:p>
            </p:txBody>
          </p:sp>
          <p:sp>
            <p:nvSpPr>
              <p:cNvPr id="135" name="テキスト ボックス 134">
                <a:extLst>
                  <a:ext uri="{FF2B5EF4-FFF2-40B4-BE49-F238E27FC236}">
                    <a16:creationId xmlns:a16="http://schemas.microsoft.com/office/drawing/2014/main" id="{25AC5A18-100F-4F0C-89C6-39955094F165}"/>
                  </a:ext>
                </a:extLst>
              </p:cNvPr>
              <p:cNvSpPr txBox="1"/>
              <p:nvPr/>
            </p:nvSpPr>
            <p:spPr>
              <a:xfrm>
                <a:off x="4709645" y="6173843"/>
                <a:ext cx="386644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D7D31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 </a:t>
                </a:r>
                <a:r>
                  <a:rPr kumimoji="1" lang="ja-JP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しめ</a:t>
                </a:r>
              </a:p>
            </p:txBody>
          </p:sp>
        </p:grpSp>
      </p:grpSp>
      <p:grpSp>
        <p:nvGrpSpPr>
          <p:cNvPr id="195" name="グループ化 194">
            <a:extLst>
              <a:ext uri="{FF2B5EF4-FFF2-40B4-BE49-F238E27FC236}">
                <a16:creationId xmlns:a16="http://schemas.microsoft.com/office/drawing/2014/main" id="{04642BDF-C328-48F9-BDA7-E4AEAE31B582}"/>
              </a:ext>
            </a:extLst>
          </p:cNvPr>
          <p:cNvGrpSpPr/>
          <p:nvPr/>
        </p:nvGrpSpPr>
        <p:grpSpPr>
          <a:xfrm>
            <a:off x="3357499" y="16580"/>
            <a:ext cx="3634448" cy="309977"/>
            <a:chOff x="3357499" y="16580"/>
            <a:chExt cx="3634448" cy="309977"/>
          </a:xfrm>
        </p:grpSpPr>
        <p:sp>
          <p:nvSpPr>
            <p:cNvPr id="196" name="テキスト ボックス 195">
              <a:extLst>
                <a:ext uri="{FF2B5EF4-FFF2-40B4-BE49-F238E27FC236}">
                  <a16:creationId xmlns:a16="http://schemas.microsoft.com/office/drawing/2014/main" id="{D2A0C342-51D6-428B-AF55-91925E976399}"/>
                </a:ext>
              </a:extLst>
            </p:cNvPr>
            <p:cNvSpPr txBox="1"/>
            <p:nvPr/>
          </p:nvSpPr>
          <p:spPr>
            <a:xfrm>
              <a:off x="4701675" y="16580"/>
              <a:ext cx="229027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し   ぜん さい がい</a:t>
              </a:r>
            </a:p>
          </p:txBody>
        </p:sp>
        <p:sp>
          <p:nvSpPr>
            <p:cNvPr id="197" name="テキスト ボックス 196">
              <a:extLst>
                <a:ext uri="{FF2B5EF4-FFF2-40B4-BE49-F238E27FC236}">
                  <a16:creationId xmlns:a16="http://schemas.microsoft.com/office/drawing/2014/main" id="{7F55369F-1708-459C-B6CF-26E10C683B6D}"/>
                </a:ext>
              </a:extLst>
            </p:cNvPr>
            <p:cNvSpPr txBox="1"/>
            <p:nvPr/>
          </p:nvSpPr>
          <p:spPr>
            <a:xfrm>
              <a:off x="3357499" y="25434"/>
              <a:ext cx="1290836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ぎ　 ふ　けん</a:t>
              </a:r>
            </a:p>
          </p:txBody>
        </p:sp>
      </p:grpSp>
      <p:sp>
        <p:nvSpPr>
          <p:cNvPr id="198" name="テキスト ボックス 197">
            <a:extLst>
              <a:ext uri="{FF2B5EF4-FFF2-40B4-BE49-F238E27FC236}">
                <a16:creationId xmlns:a16="http://schemas.microsoft.com/office/drawing/2014/main" id="{E951E1B6-95AF-4E6B-9FB8-3F1D494E2B38}"/>
              </a:ext>
            </a:extLst>
          </p:cNvPr>
          <p:cNvSpPr txBox="1"/>
          <p:nvPr/>
        </p:nvSpPr>
        <p:spPr>
          <a:xfrm>
            <a:off x="4439028" y="4880487"/>
            <a:ext cx="63138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とみかちょう</a:t>
            </a:r>
          </a:p>
        </p:txBody>
      </p:sp>
      <p:sp>
        <p:nvSpPr>
          <p:cNvPr id="75" name="円/楕円 15">
            <a:extLst>
              <a:ext uri="{FF2B5EF4-FFF2-40B4-BE49-F238E27FC236}">
                <a16:creationId xmlns:a16="http://schemas.microsoft.com/office/drawing/2014/main" id="{DB3D55AD-D82E-4E1C-8E33-D6CCC4A0DF5F}"/>
              </a:ext>
            </a:extLst>
          </p:cNvPr>
          <p:cNvSpPr/>
          <p:nvPr/>
        </p:nvSpPr>
        <p:spPr>
          <a:xfrm rot="774971">
            <a:off x="4038287" y="1128267"/>
            <a:ext cx="3059310" cy="4525317"/>
          </a:xfrm>
          <a:prstGeom prst="ellipse">
            <a:avLst/>
          </a:prstGeom>
          <a:noFill/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7" name="円/楕円 6"/>
          <p:cNvSpPr/>
          <p:nvPr/>
        </p:nvSpPr>
        <p:spPr>
          <a:xfrm rot="4488429">
            <a:off x="2304167" y="4276769"/>
            <a:ext cx="2163771" cy="1025463"/>
          </a:xfrm>
          <a:prstGeom prst="ellipse">
            <a:avLst/>
          </a:prstGeom>
          <a:noFill/>
          <a:ln w="190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5" name="円/楕円 14"/>
          <p:cNvSpPr/>
          <p:nvPr/>
        </p:nvSpPr>
        <p:spPr>
          <a:xfrm>
            <a:off x="3033584" y="5101701"/>
            <a:ext cx="775229" cy="775229"/>
          </a:xfrm>
          <a:prstGeom prst="ellipse">
            <a:avLst/>
          </a:prstGeom>
          <a:noFill/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6" name="円/楕円 15"/>
          <p:cNvSpPr/>
          <p:nvPr/>
        </p:nvSpPr>
        <p:spPr>
          <a:xfrm rot="1106221">
            <a:off x="2574314" y="1350389"/>
            <a:ext cx="3057416" cy="5168264"/>
          </a:xfrm>
          <a:prstGeom prst="ellipse">
            <a:avLst/>
          </a:prstGeom>
          <a:noFill/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7" name="円/楕円 16"/>
          <p:cNvSpPr/>
          <p:nvPr/>
        </p:nvSpPr>
        <p:spPr>
          <a:xfrm rot="1106221">
            <a:off x="4981108" y="3920991"/>
            <a:ext cx="2136616" cy="2735303"/>
          </a:xfrm>
          <a:prstGeom prst="ellipse">
            <a:avLst/>
          </a:prstGeom>
          <a:noFill/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cxnSp>
        <p:nvCxnSpPr>
          <p:cNvPr id="33" name="直線矢印コネクタ 32"/>
          <p:cNvCxnSpPr>
            <a:cxnSpLocks/>
            <a:stCxn id="66" idx="3"/>
          </p:cNvCxnSpPr>
          <p:nvPr/>
        </p:nvCxnSpPr>
        <p:spPr>
          <a:xfrm flipV="1">
            <a:off x="1961509" y="5590948"/>
            <a:ext cx="1050800" cy="496678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矢印コネクタ 20"/>
          <p:cNvCxnSpPr>
            <a:cxnSpLocks/>
          </p:cNvCxnSpPr>
          <p:nvPr/>
        </p:nvCxnSpPr>
        <p:spPr>
          <a:xfrm>
            <a:off x="1137779" y="4789500"/>
            <a:ext cx="1226480" cy="312201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矢印コネクタ 46"/>
          <p:cNvCxnSpPr/>
          <p:nvPr/>
        </p:nvCxnSpPr>
        <p:spPr>
          <a:xfrm>
            <a:off x="2054393" y="3630240"/>
            <a:ext cx="828619" cy="278603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09099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72170"/>
            <a:ext cx="913782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　</a:t>
            </a:r>
            <a:r>
              <a:rPr kumimoji="1" lang="ja-JP" alt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岐阜県の自然災害</a:t>
            </a:r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948" y="730251"/>
            <a:ext cx="5533243" cy="5924404"/>
          </a:xfrm>
          <a:prstGeom prst="rect">
            <a:avLst/>
          </a:prstGeom>
        </p:spPr>
      </p:pic>
      <p:sp>
        <p:nvSpPr>
          <p:cNvPr id="2" name="円/楕円 1"/>
          <p:cNvSpPr/>
          <p:nvPr/>
        </p:nvSpPr>
        <p:spPr>
          <a:xfrm>
            <a:off x="3295135" y="1202724"/>
            <a:ext cx="1795849" cy="2957384"/>
          </a:xfrm>
          <a:prstGeom prst="ellipse">
            <a:avLst/>
          </a:prstGeom>
          <a:noFill/>
          <a:ln w="190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6" name="円/楕円 5"/>
          <p:cNvSpPr/>
          <p:nvPr/>
        </p:nvSpPr>
        <p:spPr>
          <a:xfrm rot="4978676">
            <a:off x="5124734" y="-154437"/>
            <a:ext cx="1221140" cy="2957384"/>
          </a:xfrm>
          <a:prstGeom prst="ellipse">
            <a:avLst/>
          </a:prstGeom>
          <a:noFill/>
          <a:ln w="190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8" name="円/楕円 27"/>
          <p:cNvSpPr/>
          <p:nvPr/>
        </p:nvSpPr>
        <p:spPr>
          <a:xfrm>
            <a:off x="4180266" y="2954631"/>
            <a:ext cx="1795849" cy="1259897"/>
          </a:xfrm>
          <a:prstGeom prst="ellipse">
            <a:avLst/>
          </a:prstGeom>
          <a:noFill/>
          <a:ln w="190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cxnSp>
        <p:nvCxnSpPr>
          <p:cNvPr id="31" name="直線矢印コネクタ 30"/>
          <p:cNvCxnSpPr/>
          <p:nvPr/>
        </p:nvCxnSpPr>
        <p:spPr>
          <a:xfrm>
            <a:off x="1682018" y="2239191"/>
            <a:ext cx="1195551" cy="530643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矢印コネクタ 37"/>
          <p:cNvCxnSpPr/>
          <p:nvPr/>
        </p:nvCxnSpPr>
        <p:spPr>
          <a:xfrm flipH="1">
            <a:off x="7197870" y="5012470"/>
            <a:ext cx="509498" cy="49497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矢印コネクタ 39"/>
          <p:cNvCxnSpPr>
            <a:cxnSpLocks/>
            <a:stCxn id="37" idx="1"/>
          </p:cNvCxnSpPr>
          <p:nvPr/>
        </p:nvCxnSpPr>
        <p:spPr>
          <a:xfrm flipH="1">
            <a:off x="5979818" y="3470837"/>
            <a:ext cx="1341896" cy="55869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矢印コネクタ 41"/>
          <p:cNvCxnSpPr>
            <a:stCxn id="24" idx="1"/>
          </p:cNvCxnSpPr>
          <p:nvPr/>
        </p:nvCxnSpPr>
        <p:spPr>
          <a:xfrm flipH="1">
            <a:off x="7204741" y="1100928"/>
            <a:ext cx="694408" cy="49496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矢印コネクタ 43"/>
          <p:cNvCxnSpPr/>
          <p:nvPr/>
        </p:nvCxnSpPr>
        <p:spPr>
          <a:xfrm>
            <a:off x="3240933" y="1571582"/>
            <a:ext cx="231774" cy="115248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グループ化 7"/>
          <p:cNvGrpSpPr/>
          <p:nvPr/>
        </p:nvGrpSpPr>
        <p:grpSpPr>
          <a:xfrm>
            <a:off x="7899149" y="824900"/>
            <a:ext cx="902811" cy="429916"/>
            <a:chOff x="7899149" y="824900"/>
            <a:chExt cx="902811" cy="429916"/>
          </a:xfrm>
        </p:grpSpPr>
        <p:sp>
          <p:nvSpPr>
            <p:cNvPr id="24" name="テキスト ボックス 23"/>
            <p:cNvSpPr txBox="1"/>
            <p:nvPr/>
          </p:nvSpPr>
          <p:spPr>
            <a:xfrm>
              <a:off x="7899149" y="947039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飛越地震</a:t>
              </a:r>
            </a:p>
          </p:txBody>
        </p:sp>
        <p:sp>
          <p:nvSpPr>
            <p:cNvPr id="34" name="テキスト ボックス 33"/>
            <p:cNvSpPr txBox="1"/>
            <p:nvPr/>
          </p:nvSpPr>
          <p:spPr>
            <a:xfrm>
              <a:off x="7938084" y="824900"/>
              <a:ext cx="47481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ひえつ</a:t>
              </a:r>
            </a:p>
          </p:txBody>
        </p:sp>
      </p:grpSp>
      <p:grpSp>
        <p:nvGrpSpPr>
          <p:cNvPr id="36" name="グループ化 35"/>
          <p:cNvGrpSpPr/>
          <p:nvPr/>
        </p:nvGrpSpPr>
        <p:grpSpPr>
          <a:xfrm>
            <a:off x="7321714" y="3194809"/>
            <a:ext cx="1261884" cy="429916"/>
            <a:chOff x="7899149" y="824900"/>
            <a:chExt cx="1261884" cy="429916"/>
          </a:xfrm>
        </p:grpSpPr>
        <p:sp>
          <p:nvSpPr>
            <p:cNvPr id="37" name="テキスト ボックス 36"/>
            <p:cNvSpPr txBox="1"/>
            <p:nvPr/>
          </p:nvSpPr>
          <p:spPr>
            <a:xfrm>
              <a:off x="7899149" y="947039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美濃中部地震</a:t>
              </a:r>
            </a:p>
          </p:txBody>
        </p:sp>
        <p:sp>
          <p:nvSpPr>
            <p:cNvPr id="39" name="テキスト ボックス 38"/>
            <p:cNvSpPr txBox="1"/>
            <p:nvPr/>
          </p:nvSpPr>
          <p:spPr>
            <a:xfrm>
              <a:off x="7938084" y="824900"/>
              <a:ext cx="85151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 みの    ちゅうぶ</a:t>
              </a:r>
            </a:p>
          </p:txBody>
        </p:sp>
      </p:grpSp>
      <p:grpSp>
        <p:nvGrpSpPr>
          <p:cNvPr id="46" name="グループ化 45"/>
          <p:cNvGrpSpPr/>
          <p:nvPr/>
        </p:nvGrpSpPr>
        <p:grpSpPr>
          <a:xfrm>
            <a:off x="7697735" y="4778650"/>
            <a:ext cx="902811" cy="429916"/>
            <a:chOff x="7899149" y="824900"/>
            <a:chExt cx="902811" cy="429916"/>
          </a:xfrm>
        </p:grpSpPr>
        <p:sp>
          <p:nvSpPr>
            <p:cNvPr id="48" name="テキスト ボックス 47"/>
            <p:cNvSpPr txBox="1"/>
            <p:nvPr/>
          </p:nvSpPr>
          <p:spPr>
            <a:xfrm>
              <a:off x="7899149" y="947039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恵南豪雨</a:t>
              </a:r>
            </a:p>
          </p:txBody>
        </p:sp>
        <p:sp>
          <p:nvSpPr>
            <p:cNvPr id="49" name="テキスト ボックス 48"/>
            <p:cNvSpPr txBox="1"/>
            <p:nvPr/>
          </p:nvSpPr>
          <p:spPr>
            <a:xfrm>
              <a:off x="7946437" y="824900"/>
              <a:ext cx="80823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けい</a:t>
              </a:r>
              <a:r>
                <a:rPr kumimoji="1" lang="ja-JP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なんごうう</a:t>
              </a:r>
            </a:p>
          </p:txBody>
        </p:sp>
      </p:grpSp>
      <p:grpSp>
        <p:nvGrpSpPr>
          <p:cNvPr id="50" name="グループ化 49"/>
          <p:cNvGrpSpPr/>
          <p:nvPr/>
        </p:nvGrpSpPr>
        <p:grpSpPr>
          <a:xfrm>
            <a:off x="2372048" y="1217997"/>
            <a:ext cx="902811" cy="429916"/>
            <a:chOff x="7899149" y="824900"/>
            <a:chExt cx="902811" cy="429916"/>
          </a:xfrm>
        </p:grpSpPr>
        <p:sp>
          <p:nvSpPr>
            <p:cNvPr id="51" name="テキスト ボックス 50"/>
            <p:cNvSpPr txBox="1"/>
            <p:nvPr/>
          </p:nvSpPr>
          <p:spPr>
            <a:xfrm>
              <a:off x="7899149" y="947039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天正地震</a:t>
              </a:r>
            </a:p>
          </p:txBody>
        </p:sp>
        <p:sp>
          <p:nvSpPr>
            <p:cNvPr id="52" name="テキスト ボックス 51"/>
            <p:cNvSpPr txBox="1"/>
            <p:nvPr/>
          </p:nvSpPr>
          <p:spPr>
            <a:xfrm>
              <a:off x="7901675" y="824900"/>
              <a:ext cx="85953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てんしょうじしん</a:t>
              </a:r>
            </a:p>
          </p:txBody>
        </p:sp>
      </p:grpSp>
      <p:grpSp>
        <p:nvGrpSpPr>
          <p:cNvPr id="53" name="グループ化 52"/>
          <p:cNvGrpSpPr/>
          <p:nvPr/>
        </p:nvGrpSpPr>
        <p:grpSpPr>
          <a:xfrm>
            <a:off x="381757" y="1866117"/>
            <a:ext cx="1221809" cy="429916"/>
            <a:chOff x="7899149" y="824900"/>
            <a:chExt cx="1221809" cy="429916"/>
          </a:xfrm>
        </p:grpSpPr>
        <p:sp>
          <p:nvSpPr>
            <p:cNvPr id="54" name="テキスト ボックス 53"/>
            <p:cNvSpPr txBox="1"/>
            <p:nvPr/>
          </p:nvSpPr>
          <p:spPr>
            <a:xfrm>
              <a:off x="7899149" y="947039"/>
              <a:ext cx="12218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9.12</a:t>
              </a:r>
              <a:r>
                <a:rPr kumimoji="1" lang="zh-TW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ＭＳ Ｐゴシック" panose="020B0600070205080204" pitchFamily="50" charset="-128"/>
                  <a:ea typeface="ＭＳ Ｐゴシック" panose="020B0600070205080204" pitchFamily="50" charset="-128"/>
                  <a:cs typeface="+mn-cs"/>
                </a:rPr>
                <a:t>豪雨災害</a:t>
              </a:r>
              <a:endParaRPr kumimoji="1" lang="en-US" altLang="zh-TW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55" name="テキスト ボックス 54"/>
            <p:cNvSpPr txBox="1"/>
            <p:nvPr/>
          </p:nvSpPr>
          <p:spPr>
            <a:xfrm>
              <a:off x="8299899" y="824900"/>
              <a:ext cx="42030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ごうう</a:t>
              </a:r>
            </a:p>
          </p:txBody>
        </p:sp>
      </p:grpSp>
      <p:grpSp>
        <p:nvGrpSpPr>
          <p:cNvPr id="56" name="グループ化 55"/>
          <p:cNvGrpSpPr/>
          <p:nvPr/>
        </p:nvGrpSpPr>
        <p:grpSpPr>
          <a:xfrm>
            <a:off x="392097" y="2220352"/>
            <a:ext cx="1221809" cy="429916"/>
            <a:chOff x="7899149" y="824900"/>
            <a:chExt cx="1221809" cy="429916"/>
          </a:xfrm>
        </p:grpSpPr>
        <p:sp>
          <p:nvSpPr>
            <p:cNvPr id="57" name="テキスト ボックス 56"/>
            <p:cNvSpPr txBox="1"/>
            <p:nvPr/>
          </p:nvSpPr>
          <p:spPr>
            <a:xfrm>
              <a:off x="7899149" y="947039"/>
              <a:ext cx="12218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9.15</a:t>
              </a:r>
              <a:r>
                <a:rPr kumimoji="1" lang="zh-TW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ＭＳ Ｐゴシック" panose="020B0600070205080204" pitchFamily="50" charset="-128"/>
                  <a:ea typeface="ＭＳ Ｐゴシック" panose="020B0600070205080204" pitchFamily="50" charset="-128"/>
                  <a:cs typeface="+mn-cs"/>
                </a:rPr>
                <a:t>豪雨災害</a:t>
              </a:r>
              <a:endParaRPr kumimoji="1" lang="en-US" altLang="zh-TW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58" name="テキスト ボックス 57"/>
            <p:cNvSpPr txBox="1"/>
            <p:nvPr/>
          </p:nvSpPr>
          <p:spPr>
            <a:xfrm>
              <a:off x="8299899" y="824900"/>
              <a:ext cx="42030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ごうう</a:t>
              </a:r>
            </a:p>
          </p:txBody>
        </p:sp>
      </p:grpSp>
      <p:grpSp>
        <p:nvGrpSpPr>
          <p:cNvPr id="59" name="グループ化 58"/>
          <p:cNvGrpSpPr/>
          <p:nvPr/>
        </p:nvGrpSpPr>
        <p:grpSpPr>
          <a:xfrm>
            <a:off x="956172" y="3321197"/>
            <a:ext cx="1082348" cy="429916"/>
            <a:chOff x="7899149" y="824900"/>
            <a:chExt cx="1082348" cy="429916"/>
          </a:xfrm>
        </p:grpSpPr>
        <p:sp>
          <p:nvSpPr>
            <p:cNvPr id="60" name="テキスト ボックス 59"/>
            <p:cNvSpPr txBox="1"/>
            <p:nvPr/>
          </p:nvSpPr>
          <p:spPr>
            <a:xfrm>
              <a:off x="7899149" y="947039"/>
              <a:ext cx="108234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濃尾大震災</a:t>
              </a:r>
            </a:p>
          </p:txBody>
        </p:sp>
        <p:sp>
          <p:nvSpPr>
            <p:cNvPr id="61" name="テキスト ボックス 60"/>
            <p:cNvSpPr txBox="1"/>
            <p:nvPr/>
          </p:nvSpPr>
          <p:spPr>
            <a:xfrm>
              <a:off x="7938084" y="824900"/>
              <a:ext cx="45878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のうび</a:t>
              </a:r>
            </a:p>
          </p:txBody>
        </p:sp>
      </p:grpSp>
      <p:grpSp>
        <p:nvGrpSpPr>
          <p:cNvPr id="62" name="グループ化 61"/>
          <p:cNvGrpSpPr/>
          <p:nvPr/>
        </p:nvGrpSpPr>
        <p:grpSpPr>
          <a:xfrm>
            <a:off x="251673" y="4287426"/>
            <a:ext cx="1082348" cy="645359"/>
            <a:chOff x="7899149" y="824900"/>
            <a:chExt cx="1082348" cy="645359"/>
          </a:xfrm>
        </p:grpSpPr>
        <p:sp>
          <p:nvSpPr>
            <p:cNvPr id="63" name="テキスト ボックス 62"/>
            <p:cNvSpPr txBox="1"/>
            <p:nvPr/>
          </p:nvSpPr>
          <p:spPr>
            <a:xfrm>
              <a:off x="7899149" y="947039"/>
              <a:ext cx="108234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伊勢湾台風</a:t>
              </a:r>
              <a:endPara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64" name="テキスト ボックス 63"/>
            <p:cNvSpPr txBox="1"/>
            <p:nvPr/>
          </p:nvSpPr>
          <p:spPr>
            <a:xfrm>
              <a:off x="7955326" y="824900"/>
              <a:ext cx="69923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い   せ わ ん</a:t>
              </a:r>
            </a:p>
          </p:txBody>
        </p:sp>
      </p:grpSp>
      <p:grpSp>
        <p:nvGrpSpPr>
          <p:cNvPr id="65" name="グループ化 64"/>
          <p:cNvGrpSpPr/>
          <p:nvPr/>
        </p:nvGrpSpPr>
        <p:grpSpPr>
          <a:xfrm>
            <a:off x="425511" y="5811598"/>
            <a:ext cx="1535998" cy="429916"/>
            <a:chOff x="7899149" y="824900"/>
            <a:chExt cx="1535998" cy="429916"/>
          </a:xfrm>
        </p:grpSpPr>
        <p:sp>
          <p:nvSpPr>
            <p:cNvPr id="66" name="テキスト ボックス 65"/>
            <p:cNvSpPr txBox="1"/>
            <p:nvPr/>
          </p:nvSpPr>
          <p:spPr>
            <a:xfrm>
              <a:off x="7899149" y="947039"/>
              <a:ext cx="15359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昭和</a:t>
              </a:r>
              <a:r>
                <a: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47</a:t>
              </a:r>
              <a:r>
                <a:rPr kumimoji="1" lang="ja-JP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年</a:t>
              </a:r>
              <a:r>
                <a: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7</a:t>
              </a:r>
              <a:r>
                <a:rPr kumimoji="1" lang="ja-JP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月豪雨</a:t>
              </a:r>
            </a:p>
          </p:txBody>
        </p:sp>
        <p:sp>
          <p:nvSpPr>
            <p:cNvPr id="67" name="テキスト ボックス 66"/>
            <p:cNvSpPr txBox="1"/>
            <p:nvPr/>
          </p:nvSpPr>
          <p:spPr>
            <a:xfrm>
              <a:off x="8937154" y="824900"/>
              <a:ext cx="42030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ごうう</a:t>
              </a:r>
            </a:p>
          </p:txBody>
        </p:sp>
      </p:grpSp>
      <p:sp>
        <p:nvSpPr>
          <p:cNvPr id="68" name="テキスト ボックス 67"/>
          <p:cNvSpPr txBox="1"/>
          <p:nvPr/>
        </p:nvSpPr>
        <p:spPr>
          <a:xfrm>
            <a:off x="7654502" y="88984"/>
            <a:ext cx="1308113" cy="5078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資料２</a:t>
            </a:r>
            <a:endParaRPr kumimoji="1" lang="ja-JP" altLang="en-US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+mn-cs"/>
            </a:endParaRPr>
          </a:p>
        </p:txBody>
      </p:sp>
      <p:cxnSp>
        <p:nvCxnSpPr>
          <p:cNvPr id="77" name="直線矢印コネクタ 76">
            <a:extLst>
              <a:ext uri="{FF2B5EF4-FFF2-40B4-BE49-F238E27FC236}">
                <a16:creationId xmlns:a16="http://schemas.microsoft.com/office/drawing/2014/main" id="{6EFF1D51-F185-4F60-9051-39DDCFC642FC}"/>
              </a:ext>
            </a:extLst>
          </p:cNvPr>
          <p:cNvCxnSpPr>
            <a:cxnSpLocks/>
          </p:cNvCxnSpPr>
          <p:nvPr/>
        </p:nvCxnSpPr>
        <p:spPr>
          <a:xfrm flipH="1">
            <a:off x="7161073" y="2431113"/>
            <a:ext cx="605990" cy="208015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8" name="グループ化 77">
            <a:extLst>
              <a:ext uri="{FF2B5EF4-FFF2-40B4-BE49-F238E27FC236}">
                <a16:creationId xmlns:a16="http://schemas.microsoft.com/office/drawing/2014/main" id="{935E876D-7EB2-4085-B73E-6241F4E63908}"/>
              </a:ext>
            </a:extLst>
          </p:cNvPr>
          <p:cNvGrpSpPr/>
          <p:nvPr/>
        </p:nvGrpSpPr>
        <p:grpSpPr>
          <a:xfrm>
            <a:off x="7125285" y="1975838"/>
            <a:ext cx="1458313" cy="429916"/>
            <a:chOff x="7899149" y="824900"/>
            <a:chExt cx="1458313" cy="429916"/>
          </a:xfrm>
        </p:grpSpPr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571230CB-FA6B-40E7-911D-34A8D1A2D668}"/>
                </a:ext>
              </a:extLst>
            </p:cNvPr>
            <p:cNvSpPr txBox="1"/>
            <p:nvPr/>
          </p:nvSpPr>
          <p:spPr>
            <a:xfrm>
              <a:off x="7899149" y="947039"/>
              <a:ext cx="14446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令和</a:t>
              </a:r>
              <a:r>
                <a: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2</a:t>
              </a:r>
              <a:r>
                <a:rPr kumimoji="1" lang="ja-JP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年</a:t>
              </a:r>
              <a:r>
                <a: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7</a:t>
              </a:r>
              <a:r>
                <a:rPr kumimoji="1" lang="ja-JP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月豪雨</a:t>
              </a: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67A1649F-2743-40DC-8627-CB4D6BC59C04}"/>
                </a:ext>
              </a:extLst>
            </p:cNvPr>
            <p:cNvSpPr txBox="1"/>
            <p:nvPr/>
          </p:nvSpPr>
          <p:spPr>
            <a:xfrm>
              <a:off x="8937154" y="824900"/>
              <a:ext cx="42030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ごうう</a:t>
              </a:r>
            </a:p>
          </p:txBody>
        </p:sp>
      </p:grp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F649C979-6326-4827-9F6D-2F86BB0E4547}"/>
              </a:ext>
            </a:extLst>
          </p:cNvPr>
          <p:cNvSpPr txBox="1"/>
          <p:nvPr/>
        </p:nvSpPr>
        <p:spPr>
          <a:xfrm>
            <a:off x="7149716" y="1975838"/>
            <a:ext cx="48763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れいわ</a:t>
            </a: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167D136C-054B-4843-A8A7-49323AB48900}"/>
              </a:ext>
            </a:extLst>
          </p:cNvPr>
          <p:cNvSpPr txBox="1"/>
          <p:nvPr/>
        </p:nvSpPr>
        <p:spPr>
          <a:xfrm>
            <a:off x="7544671" y="1975140"/>
            <a:ext cx="38664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ねん</a:t>
            </a: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FBC6F473-5D43-4A6D-A416-C676B0B4C9DC}"/>
              </a:ext>
            </a:extLst>
          </p:cNvPr>
          <p:cNvSpPr txBox="1"/>
          <p:nvPr/>
        </p:nvSpPr>
        <p:spPr>
          <a:xfrm>
            <a:off x="7825314" y="1974654"/>
            <a:ext cx="38504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がつ</a:t>
            </a: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4088A29C-A888-43C3-BA5C-AA5047AF2C85}"/>
              </a:ext>
            </a:extLst>
          </p:cNvPr>
          <p:cNvSpPr txBox="1"/>
          <p:nvPr/>
        </p:nvSpPr>
        <p:spPr>
          <a:xfrm>
            <a:off x="412237" y="4649445"/>
            <a:ext cx="44916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しんろ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E99D07EC-ACB4-40E0-B6E5-87DCE53EB7F5}"/>
              </a:ext>
            </a:extLst>
          </p:cNvPr>
          <p:cNvSpPr txBox="1"/>
          <p:nvPr/>
        </p:nvSpPr>
        <p:spPr>
          <a:xfrm>
            <a:off x="278605" y="4765422"/>
            <a:ext cx="6880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（進路</a:t>
            </a: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)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1C2AD378-2238-41F9-8C16-208CC12FE4BD}"/>
              </a:ext>
            </a:extLst>
          </p:cNvPr>
          <p:cNvSpPr txBox="1"/>
          <p:nvPr/>
        </p:nvSpPr>
        <p:spPr>
          <a:xfrm>
            <a:off x="447307" y="5820431"/>
            <a:ext cx="5132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しょうわ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586A5952-27AB-432C-B04B-D9F5D741C78F}"/>
              </a:ext>
            </a:extLst>
          </p:cNvPr>
          <p:cNvSpPr txBox="1"/>
          <p:nvPr/>
        </p:nvSpPr>
        <p:spPr>
          <a:xfrm>
            <a:off x="3981519" y="1836009"/>
            <a:ext cx="61985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しらかわむら</a:t>
            </a: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F76BF511-0805-485F-AD6F-0C6C5B2E5C6B}"/>
              </a:ext>
            </a:extLst>
          </p:cNvPr>
          <p:cNvSpPr txBox="1"/>
          <p:nvPr/>
        </p:nvSpPr>
        <p:spPr>
          <a:xfrm>
            <a:off x="5310552" y="1116046"/>
            <a:ext cx="5147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ひ  だ  し</a:t>
            </a:r>
            <a:endParaRPr kumimoji="1" lang="en-US" altLang="ja-JP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3B51B05A-58BC-4AA4-B6B9-6589080D3753}"/>
              </a:ext>
            </a:extLst>
          </p:cNvPr>
          <p:cNvSpPr txBox="1"/>
          <p:nvPr/>
        </p:nvSpPr>
        <p:spPr>
          <a:xfrm>
            <a:off x="5548529" y="2058364"/>
            <a:ext cx="57798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たかやまし</a:t>
            </a: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77477760-FF9A-4596-BB54-9322B01878F9}"/>
              </a:ext>
            </a:extLst>
          </p:cNvPr>
          <p:cNvSpPr txBox="1"/>
          <p:nvPr/>
        </p:nvSpPr>
        <p:spPr>
          <a:xfrm>
            <a:off x="5420438" y="3409767"/>
            <a:ext cx="55567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げ    ろ    し</a:t>
            </a: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81788C46-D17C-4DEC-8672-1FDDDB48D0A8}"/>
              </a:ext>
            </a:extLst>
          </p:cNvPr>
          <p:cNvSpPr txBox="1"/>
          <p:nvPr/>
        </p:nvSpPr>
        <p:spPr>
          <a:xfrm>
            <a:off x="4353834" y="3440520"/>
            <a:ext cx="533089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ぐじょう  </a:t>
            </a:r>
            <a:r>
              <a:rPr lang="ja-JP" altLang="en-US" sz="500" dirty="0">
                <a:solidFill>
                  <a:prstClr val="black"/>
                </a:solidFill>
                <a:latin typeface="Calibri" panose="020F0502020204030204"/>
                <a:ea typeface="ＭＳ Ｐゴシック" panose="020B0600070205080204" pitchFamily="50" charset="-128"/>
              </a:rPr>
              <a:t>し</a:t>
            </a:r>
            <a:endParaRPr kumimoji="1" lang="en-US" altLang="ja-JP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8501D320-548A-4A92-A1AB-B4FF6BEE8849}"/>
              </a:ext>
            </a:extLst>
          </p:cNvPr>
          <p:cNvSpPr txBox="1"/>
          <p:nvPr/>
        </p:nvSpPr>
        <p:spPr>
          <a:xfrm>
            <a:off x="2920001" y="3997151"/>
            <a:ext cx="44675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もとすし</a:t>
            </a: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28FC4B1F-0F54-4112-AF97-93EA6C856E9B}"/>
              </a:ext>
            </a:extLst>
          </p:cNvPr>
          <p:cNvSpPr txBox="1"/>
          <p:nvPr/>
        </p:nvSpPr>
        <p:spPr>
          <a:xfrm>
            <a:off x="2217449" y="4357012"/>
            <a:ext cx="6453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いびがわちょう</a:t>
            </a: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4470876C-9BAA-4022-8CA8-FF18F44254FB}"/>
              </a:ext>
            </a:extLst>
          </p:cNvPr>
          <p:cNvSpPr txBox="1"/>
          <p:nvPr/>
        </p:nvSpPr>
        <p:spPr>
          <a:xfrm>
            <a:off x="3372475" y="4356663"/>
            <a:ext cx="54691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やまがた</a:t>
            </a:r>
            <a:r>
              <a:rPr lang="ja-JP" altLang="en-US" sz="600" dirty="0">
                <a:solidFill>
                  <a:prstClr val="black"/>
                </a:solidFill>
                <a:latin typeface="Calibri" panose="020F0502020204030204"/>
                <a:ea typeface="ＭＳ Ｐゴシック" panose="020B0600070205080204" pitchFamily="50" charset="-128"/>
              </a:rPr>
              <a:t>し</a:t>
            </a:r>
            <a:endParaRPr kumimoji="1" lang="en-US" altLang="ja-JP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0F4457CD-1777-4743-9F42-3CE667156D52}"/>
              </a:ext>
            </a:extLst>
          </p:cNvPr>
          <p:cNvSpPr txBox="1"/>
          <p:nvPr/>
        </p:nvSpPr>
        <p:spPr>
          <a:xfrm>
            <a:off x="5750606" y="4242151"/>
            <a:ext cx="815788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ひがししらかわ</a:t>
            </a:r>
            <a:r>
              <a:rPr lang="ja-JP" altLang="en-US" sz="500" dirty="0">
                <a:solidFill>
                  <a:prstClr val="black"/>
                </a:solidFill>
                <a:latin typeface="Calibri" panose="020F0502020204030204"/>
                <a:ea typeface="ＭＳ Ｐゴシック" panose="020B0600070205080204" pitchFamily="50" charset="-128"/>
              </a:rPr>
              <a:t>むら</a:t>
            </a:r>
            <a:endParaRPr kumimoji="1" lang="ja-JP" altLang="en-US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EA4BB75A-92C2-4712-8D02-6BCC17164DF6}"/>
              </a:ext>
            </a:extLst>
          </p:cNvPr>
          <p:cNvSpPr txBox="1"/>
          <p:nvPr/>
        </p:nvSpPr>
        <p:spPr>
          <a:xfrm>
            <a:off x="4101153" y="4526263"/>
            <a:ext cx="546911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み   の   し</a:t>
            </a: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2E437B9E-FC32-43D3-B356-8B8817206DD9}"/>
              </a:ext>
            </a:extLst>
          </p:cNvPr>
          <p:cNvSpPr txBox="1"/>
          <p:nvPr/>
        </p:nvSpPr>
        <p:spPr>
          <a:xfrm>
            <a:off x="6323195" y="4571768"/>
            <a:ext cx="63557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なか つ がわ し</a:t>
            </a:r>
            <a:endParaRPr kumimoji="1" lang="en-US" altLang="ja-JP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3AA0EA26-C871-426B-B9C5-E6ED12D22772}"/>
              </a:ext>
            </a:extLst>
          </p:cNvPr>
          <p:cNvSpPr txBox="1"/>
          <p:nvPr/>
        </p:nvSpPr>
        <p:spPr>
          <a:xfrm>
            <a:off x="6212219" y="5574481"/>
            <a:ext cx="518843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え　 な　 し</a:t>
            </a: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DB41DA77-E06B-4FD2-8A00-D33684BDA99D}"/>
              </a:ext>
            </a:extLst>
          </p:cNvPr>
          <p:cNvSpPr txBox="1"/>
          <p:nvPr/>
        </p:nvSpPr>
        <p:spPr>
          <a:xfrm>
            <a:off x="4908820" y="4530652"/>
            <a:ext cx="70236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500" dirty="0">
                <a:solidFill>
                  <a:prstClr val="black"/>
                </a:solidFill>
                <a:latin typeface="Calibri" panose="020F0502020204030204"/>
                <a:ea typeface="ＭＳ Ｐゴシック" panose="020B0600070205080204" pitchFamily="50" charset="-128"/>
              </a:rPr>
              <a:t>ひ</a:t>
            </a: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ちそうちょう</a:t>
            </a: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3A3FA5F0-D66F-4049-985F-6FC408F5D47E}"/>
              </a:ext>
            </a:extLst>
          </p:cNvPr>
          <p:cNvSpPr txBox="1"/>
          <p:nvPr/>
        </p:nvSpPr>
        <p:spPr>
          <a:xfrm>
            <a:off x="5394468" y="4480527"/>
            <a:ext cx="70236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しらかわちょう</a:t>
            </a:r>
          </a:p>
        </p:txBody>
      </p:sp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28A3E565-CDF8-4B10-8A6D-EEB72EDBEE3B}"/>
              </a:ext>
            </a:extLst>
          </p:cNvPr>
          <p:cNvSpPr txBox="1"/>
          <p:nvPr/>
        </p:nvSpPr>
        <p:spPr>
          <a:xfrm>
            <a:off x="4839940" y="4779631"/>
            <a:ext cx="63138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かわべちょう</a:t>
            </a: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288180F3-E9ED-40FE-9600-793B127A0153}"/>
              </a:ext>
            </a:extLst>
          </p:cNvPr>
          <p:cNvSpPr txBox="1"/>
          <p:nvPr/>
        </p:nvSpPr>
        <p:spPr>
          <a:xfrm>
            <a:off x="5226376" y="4849202"/>
            <a:ext cx="662153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や   お   つ ちょう</a:t>
            </a:r>
          </a:p>
        </p:txBody>
      </p: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A75B82E7-FEDB-48C9-9FA9-95DF67937802}"/>
              </a:ext>
            </a:extLst>
          </p:cNvPr>
          <p:cNvSpPr txBox="1"/>
          <p:nvPr/>
        </p:nvSpPr>
        <p:spPr>
          <a:xfrm>
            <a:off x="4094321" y="4924750"/>
            <a:ext cx="405896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せき  </a:t>
            </a:r>
            <a:r>
              <a:rPr lang="ja-JP" altLang="en-US" sz="500" dirty="0">
                <a:solidFill>
                  <a:prstClr val="black"/>
                </a:solidFill>
                <a:latin typeface="Calibri" panose="020F0502020204030204"/>
                <a:ea typeface="ＭＳ Ｐゴシック" panose="020B0600070205080204" pitchFamily="50" charset="-128"/>
              </a:rPr>
              <a:t>し</a:t>
            </a:r>
            <a:endParaRPr kumimoji="1" lang="ja-JP" altLang="en-US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828F6C8B-F15B-485B-A22F-DAC738D0E4F5}"/>
              </a:ext>
            </a:extLst>
          </p:cNvPr>
          <p:cNvSpPr txBox="1"/>
          <p:nvPr/>
        </p:nvSpPr>
        <p:spPr>
          <a:xfrm>
            <a:off x="5584414" y="5332259"/>
            <a:ext cx="63557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みずなみ </a:t>
            </a:r>
            <a:r>
              <a:rPr lang="ja-JP" altLang="en-US" sz="500" dirty="0">
                <a:solidFill>
                  <a:prstClr val="black"/>
                </a:solidFill>
                <a:latin typeface="Calibri" panose="020F0502020204030204"/>
                <a:ea typeface="ＭＳ Ｐゴシック" panose="020B0600070205080204" pitchFamily="50" charset="-128"/>
              </a:rPr>
              <a:t>し</a:t>
            </a:r>
            <a:endParaRPr kumimoji="1" lang="ja-JP" altLang="en-US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0E9896C0-D781-4049-A17A-714DA8A03DB0}"/>
              </a:ext>
            </a:extLst>
          </p:cNvPr>
          <p:cNvSpPr txBox="1"/>
          <p:nvPr/>
        </p:nvSpPr>
        <p:spPr>
          <a:xfrm>
            <a:off x="5385502" y="5715656"/>
            <a:ext cx="560341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と　 き 　</a:t>
            </a:r>
            <a:r>
              <a:rPr lang="ja-JP" altLang="en-US" sz="500" dirty="0">
                <a:solidFill>
                  <a:prstClr val="black"/>
                </a:solidFill>
                <a:latin typeface="Calibri" panose="020F0502020204030204"/>
                <a:ea typeface="ＭＳ Ｐゴシック" panose="020B0600070205080204" pitchFamily="50" charset="-128"/>
              </a:rPr>
              <a:t>し</a:t>
            </a:r>
            <a:endParaRPr kumimoji="1" lang="en-US" altLang="ja-JP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DD05579D-D4A5-4782-97E0-84DC55A31629}"/>
              </a:ext>
            </a:extLst>
          </p:cNvPr>
          <p:cNvSpPr txBox="1"/>
          <p:nvPr/>
        </p:nvSpPr>
        <p:spPr>
          <a:xfrm>
            <a:off x="4787319" y="5603012"/>
            <a:ext cx="70930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た    じ   み   し</a:t>
            </a:r>
          </a:p>
        </p:txBody>
      </p: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E4076B31-10C8-44E7-8746-0FB8F3C38C01}"/>
              </a:ext>
            </a:extLst>
          </p:cNvPr>
          <p:cNvSpPr txBox="1"/>
          <p:nvPr/>
        </p:nvSpPr>
        <p:spPr>
          <a:xfrm>
            <a:off x="5125903" y="5154269"/>
            <a:ext cx="648255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みたけちょう</a:t>
            </a:r>
          </a:p>
        </p:txBody>
      </p:sp>
      <p:sp>
        <p:nvSpPr>
          <p:cNvPr id="105" name="テキスト ボックス 104">
            <a:extLst>
              <a:ext uri="{FF2B5EF4-FFF2-40B4-BE49-F238E27FC236}">
                <a16:creationId xmlns:a16="http://schemas.microsoft.com/office/drawing/2014/main" id="{949A95DD-3CF4-4F90-AC6D-3E1E3F91D3A2}"/>
              </a:ext>
            </a:extLst>
          </p:cNvPr>
          <p:cNvSpPr txBox="1"/>
          <p:nvPr/>
        </p:nvSpPr>
        <p:spPr>
          <a:xfrm>
            <a:off x="2916799" y="4989290"/>
            <a:ext cx="546911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おおのちょう</a:t>
            </a:r>
          </a:p>
        </p:txBody>
      </p:sp>
      <p:sp>
        <p:nvSpPr>
          <p:cNvPr id="106" name="テキスト ボックス 105">
            <a:extLst>
              <a:ext uri="{FF2B5EF4-FFF2-40B4-BE49-F238E27FC236}">
                <a16:creationId xmlns:a16="http://schemas.microsoft.com/office/drawing/2014/main" id="{1E00A504-03AA-4C13-BFE2-F0AE7173EDFD}"/>
              </a:ext>
            </a:extLst>
          </p:cNvPr>
          <p:cNvSpPr txBox="1"/>
          <p:nvPr/>
        </p:nvSpPr>
        <p:spPr>
          <a:xfrm>
            <a:off x="3639783" y="5085188"/>
            <a:ext cx="67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ぎ   ふ   し</a:t>
            </a:r>
            <a:endParaRPr kumimoji="1" lang="en-US" altLang="ja-JP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2A570AFF-CDA9-4B0E-B846-A34C60AD44C2}"/>
              </a:ext>
            </a:extLst>
          </p:cNvPr>
          <p:cNvSpPr txBox="1"/>
          <p:nvPr/>
        </p:nvSpPr>
        <p:spPr>
          <a:xfrm>
            <a:off x="2570571" y="5097546"/>
            <a:ext cx="611976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いけだちょう</a:t>
            </a:r>
          </a:p>
        </p:txBody>
      </p:sp>
      <p:sp>
        <p:nvSpPr>
          <p:cNvPr id="108" name="テキスト ボックス 107">
            <a:extLst>
              <a:ext uri="{FF2B5EF4-FFF2-40B4-BE49-F238E27FC236}">
                <a16:creationId xmlns:a16="http://schemas.microsoft.com/office/drawing/2014/main" id="{65F97DEC-6A40-450B-A44F-07EADA8C0C3F}"/>
              </a:ext>
            </a:extLst>
          </p:cNvPr>
          <p:cNvSpPr txBox="1"/>
          <p:nvPr/>
        </p:nvSpPr>
        <p:spPr>
          <a:xfrm>
            <a:off x="2020102" y="5585966"/>
            <a:ext cx="661843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せきがはら</a:t>
            </a:r>
            <a:r>
              <a:rPr lang="ja-JP" altLang="en-US" sz="500" dirty="0">
                <a:solidFill>
                  <a:prstClr val="black"/>
                </a:solidFill>
                <a:latin typeface="Calibri" panose="020F0502020204030204"/>
                <a:ea typeface="ＭＳ Ｐゴシック" panose="020B0600070205080204" pitchFamily="50" charset="-128"/>
              </a:rPr>
              <a:t>ちょう</a:t>
            </a:r>
            <a:endParaRPr kumimoji="1" lang="ja-JP" altLang="en-US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09" name="テキスト ボックス 108">
            <a:extLst>
              <a:ext uri="{FF2B5EF4-FFF2-40B4-BE49-F238E27FC236}">
                <a16:creationId xmlns:a16="http://schemas.microsoft.com/office/drawing/2014/main" id="{AF3376CE-62C1-44B1-A5C6-AFF24ECB47ED}"/>
              </a:ext>
            </a:extLst>
          </p:cNvPr>
          <p:cNvSpPr txBox="1"/>
          <p:nvPr/>
        </p:nvSpPr>
        <p:spPr>
          <a:xfrm>
            <a:off x="2317051" y="5863579"/>
            <a:ext cx="56976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おおがき し</a:t>
            </a:r>
          </a:p>
        </p:txBody>
      </p:sp>
      <p:sp>
        <p:nvSpPr>
          <p:cNvPr id="110" name="テキスト ボックス 109">
            <a:extLst>
              <a:ext uri="{FF2B5EF4-FFF2-40B4-BE49-F238E27FC236}">
                <a16:creationId xmlns:a16="http://schemas.microsoft.com/office/drawing/2014/main" id="{C3D0C479-FF39-477C-9847-5DF28AB3DA80}"/>
              </a:ext>
            </a:extLst>
          </p:cNvPr>
          <p:cNvSpPr txBox="1"/>
          <p:nvPr/>
        </p:nvSpPr>
        <p:spPr>
          <a:xfrm>
            <a:off x="2683063" y="5795743"/>
            <a:ext cx="56976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ようろう</a:t>
            </a:r>
            <a:r>
              <a:rPr lang="ja-JP" altLang="en-US" sz="500" dirty="0">
                <a:solidFill>
                  <a:prstClr val="black"/>
                </a:solidFill>
                <a:latin typeface="Calibri" panose="020F0502020204030204"/>
                <a:ea typeface="ＭＳ Ｐゴシック" panose="020B0600070205080204" pitchFamily="50" charset="-128"/>
              </a:rPr>
              <a:t>ちょう</a:t>
            </a:r>
            <a:endParaRPr kumimoji="1" lang="ja-JP" altLang="en-US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11" name="テキスト ボックス 110">
            <a:extLst>
              <a:ext uri="{FF2B5EF4-FFF2-40B4-BE49-F238E27FC236}">
                <a16:creationId xmlns:a16="http://schemas.microsoft.com/office/drawing/2014/main" id="{40E781C7-4D7E-4078-A584-016E1DB593A7}"/>
              </a:ext>
            </a:extLst>
          </p:cNvPr>
          <p:cNvSpPr txBox="1"/>
          <p:nvPr/>
        </p:nvSpPr>
        <p:spPr>
          <a:xfrm>
            <a:off x="3004344" y="6181569"/>
            <a:ext cx="56976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かいづ　し</a:t>
            </a:r>
          </a:p>
        </p:txBody>
      </p:sp>
      <p:sp>
        <p:nvSpPr>
          <p:cNvPr id="112" name="テキスト ボックス 111">
            <a:extLst>
              <a:ext uri="{FF2B5EF4-FFF2-40B4-BE49-F238E27FC236}">
                <a16:creationId xmlns:a16="http://schemas.microsoft.com/office/drawing/2014/main" id="{0D873A84-A131-4A3D-90FB-E978FF14BB3E}"/>
              </a:ext>
            </a:extLst>
          </p:cNvPr>
          <p:cNvSpPr txBox="1"/>
          <p:nvPr/>
        </p:nvSpPr>
        <p:spPr>
          <a:xfrm>
            <a:off x="2489817" y="5414991"/>
            <a:ext cx="587753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たるい</a:t>
            </a:r>
            <a:r>
              <a:rPr lang="ja-JP" altLang="en-US" sz="500" dirty="0">
                <a:solidFill>
                  <a:prstClr val="black"/>
                </a:solidFill>
                <a:latin typeface="Calibri" panose="020F0502020204030204"/>
                <a:ea typeface="ＭＳ Ｐゴシック" panose="020B0600070205080204" pitchFamily="50" charset="-128"/>
              </a:rPr>
              <a:t>ちょう</a:t>
            </a:r>
            <a:endParaRPr kumimoji="1" lang="ja-JP" altLang="en-US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13" name="テキスト ボックス 112">
            <a:extLst>
              <a:ext uri="{FF2B5EF4-FFF2-40B4-BE49-F238E27FC236}">
                <a16:creationId xmlns:a16="http://schemas.microsoft.com/office/drawing/2014/main" id="{8503BC2B-7537-4994-95D3-AA0E956B401D}"/>
              </a:ext>
            </a:extLst>
          </p:cNvPr>
          <p:cNvSpPr txBox="1"/>
          <p:nvPr/>
        </p:nvSpPr>
        <p:spPr>
          <a:xfrm>
            <a:off x="4780010" y="5277492"/>
            <a:ext cx="473493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か　に　</a:t>
            </a:r>
            <a:r>
              <a:rPr lang="ja-JP" altLang="en-US" sz="500" dirty="0">
                <a:solidFill>
                  <a:prstClr val="black"/>
                </a:solidFill>
                <a:latin typeface="Calibri" panose="020F0502020204030204"/>
                <a:ea typeface="ＭＳ Ｐゴシック" panose="020B0600070205080204" pitchFamily="50" charset="-128"/>
              </a:rPr>
              <a:t>し</a:t>
            </a:r>
            <a:endParaRPr kumimoji="1" lang="ja-JP" altLang="en-US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14" name="テキスト ボックス 113">
            <a:extLst>
              <a:ext uri="{FF2B5EF4-FFF2-40B4-BE49-F238E27FC236}">
                <a16:creationId xmlns:a16="http://schemas.microsoft.com/office/drawing/2014/main" id="{38BEB9F2-5E49-4C6A-84A2-24702B7C01A9}"/>
              </a:ext>
            </a:extLst>
          </p:cNvPr>
          <p:cNvSpPr txBox="1"/>
          <p:nvPr/>
        </p:nvSpPr>
        <p:spPr>
          <a:xfrm>
            <a:off x="4493813" y="5072131"/>
            <a:ext cx="732892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み　の　か　も 　し</a:t>
            </a:r>
          </a:p>
        </p:txBody>
      </p:sp>
      <p:sp>
        <p:nvSpPr>
          <p:cNvPr id="115" name="テキスト ボックス 114">
            <a:extLst>
              <a:ext uri="{FF2B5EF4-FFF2-40B4-BE49-F238E27FC236}">
                <a16:creationId xmlns:a16="http://schemas.microsoft.com/office/drawing/2014/main" id="{A68425F4-D691-42EB-9139-C92DBEC4C187}"/>
              </a:ext>
            </a:extLst>
          </p:cNvPr>
          <p:cNvSpPr txBox="1"/>
          <p:nvPr/>
        </p:nvSpPr>
        <p:spPr>
          <a:xfrm>
            <a:off x="3628872" y="5368445"/>
            <a:ext cx="52058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ぎなんちょう</a:t>
            </a:r>
          </a:p>
        </p:txBody>
      </p:sp>
      <p:sp>
        <p:nvSpPr>
          <p:cNvPr id="116" name="テキスト ボックス 115">
            <a:extLst>
              <a:ext uri="{FF2B5EF4-FFF2-40B4-BE49-F238E27FC236}">
                <a16:creationId xmlns:a16="http://schemas.microsoft.com/office/drawing/2014/main" id="{491D72E1-4B29-4103-B74A-980529837612}"/>
              </a:ext>
            </a:extLst>
          </p:cNvPr>
          <p:cNvSpPr txBox="1"/>
          <p:nvPr/>
        </p:nvSpPr>
        <p:spPr>
          <a:xfrm>
            <a:off x="3571768" y="5633066"/>
            <a:ext cx="642865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かさまつちょう</a:t>
            </a:r>
          </a:p>
        </p:txBody>
      </p:sp>
      <p:sp>
        <p:nvSpPr>
          <p:cNvPr id="117" name="テキスト ボックス 116">
            <a:extLst>
              <a:ext uri="{FF2B5EF4-FFF2-40B4-BE49-F238E27FC236}">
                <a16:creationId xmlns:a16="http://schemas.microsoft.com/office/drawing/2014/main" id="{637E3F53-835D-4D5E-981D-2CAD731ADE51}"/>
              </a:ext>
            </a:extLst>
          </p:cNvPr>
          <p:cNvSpPr txBox="1"/>
          <p:nvPr/>
        </p:nvSpPr>
        <p:spPr>
          <a:xfrm>
            <a:off x="3446031" y="5703679"/>
            <a:ext cx="480332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は し ま し</a:t>
            </a:r>
            <a:endParaRPr lang="en-US" altLang="ja-JP" sz="500" dirty="0">
              <a:solidFill>
                <a:prstClr val="black"/>
              </a:solidFill>
              <a:latin typeface="Calibri" panose="020F0502020204030204"/>
              <a:ea typeface="ＭＳ Ｐゴシック" panose="020B0600070205080204" pitchFamily="50" charset="-128"/>
            </a:endParaRPr>
          </a:p>
        </p:txBody>
      </p:sp>
      <p:sp>
        <p:nvSpPr>
          <p:cNvPr id="118" name="テキスト ボックス 117">
            <a:extLst>
              <a:ext uri="{FF2B5EF4-FFF2-40B4-BE49-F238E27FC236}">
                <a16:creationId xmlns:a16="http://schemas.microsoft.com/office/drawing/2014/main" id="{992C71BF-60CD-4D0C-9C36-25114DD29D14}"/>
              </a:ext>
            </a:extLst>
          </p:cNvPr>
          <p:cNvSpPr txBox="1"/>
          <p:nvPr/>
        </p:nvSpPr>
        <p:spPr>
          <a:xfrm>
            <a:off x="3064178" y="5630365"/>
            <a:ext cx="64581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あんぱちちょう</a:t>
            </a:r>
          </a:p>
        </p:txBody>
      </p:sp>
      <p:sp>
        <p:nvSpPr>
          <p:cNvPr id="119" name="テキスト ボックス 118">
            <a:extLst>
              <a:ext uri="{FF2B5EF4-FFF2-40B4-BE49-F238E27FC236}">
                <a16:creationId xmlns:a16="http://schemas.microsoft.com/office/drawing/2014/main" id="{CAE4A54B-4071-4CA1-A416-22DA42EABB11}"/>
              </a:ext>
            </a:extLst>
          </p:cNvPr>
          <p:cNvSpPr txBox="1"/>
          <p:nvPr/>
        </p:nvSpPr>
        <p:spPr>
          <a:xfrm>
            <a:off x="2874171" y="5456665"/>
            <a:ext cx="55157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おおがき し</a:t>
            </a:r>
          </a:p>
        </p:txBody>
      </p:sp>
      <p:sp>
        <p:nvSpPr>
          <p:cNvPr id="120" name="テキスト ボックス 119">
            <a:extLst>
              <a:ext uri="{FF2B5EF4-FFF2-40B4-BE49-F238E27FC236}">
                <a16:creationId xmlns:a16="http://schemas.microsoft.com/office/drawing/2014/main" id="{2BB44D96-57A6-4025-9C15-BF2C98E43881}"/>
              </a:ext>
            </a:extLst>
          </p:cNvPr>
          <p:cNvSpPr txBox="1"/>
          <p:nvPr/>
        </p:nvSpPr>
        <p:spPr>
          <a:xfrm>
            <a:off x="3176798" y="5325819"/>
            <a:ext cx="47488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みずほし</a:t>
            </a:r>
          </a:p>
        </p:txBody>
      </p:sp>
      <p:sp>
        <p:nvSpPr>
          <p:cNvPr id="121" name="テキスト ボックス 120">
            <a:extLst>
              <a:ext uri="{FF2B5EF4-FFF2-40B4-BE49-F238E27FC236}">
                <a16:creationId xmlns:a16="http://schemas.microsoft.com/office/drawing/2014/main" id="{16843D51-C70B-4C65-870C-EDF2ABE4B244}"/>
              </a:ext>
            </a:extLst>
          </p:cNvPr>
          <p:cNvSpPr txBox="1"/>
          <p:nvPr/>
        </p:nvSpPr>
        <p:spPr>
          <a:xfrm>
            <a:off x="3212040" y="5165588"/>
            <a:ext cx="692195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きたかた</a:t>
            </a:r>
            <a:r>
              <a:rPr lang="ja-JP" altLang="en-US" sz="500" dirty="0">
                <a:solidFill>
                  <a:prstClr val="black"/>
                </a:solidFill>
                <a:latin typeface="Calibri" panose="020F0502020204030204"/>
                <a:ea typeface="ＭＳ Ｐゴシック" panose="020B0600070205080204" pitchFamily="50" charset="-128"/>
              </a:rPr>
              <a:t>ちょう</a:t>
            </a:r>
            <a:endParaRPr kumimoji="1" lang="en-US" altLang="ja-JP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22" name="テキスト ボックス 121">
            <a:extLst>
              <a:ext uri="{FF2B5EF4-FFF2-40B4-BE49-F238E27FC236}">
                <a16:creationId xmlns:a16="http://schemas.microsoft.com/office/drawing/2014/main" id="{196D7283-A612-4776-89F9-A28E83F87FF2}"/>
              </a:ext>
            </a:extLst>
          </p:cNvPr>
          <p:cNvSpPr txBox="1"/>
          <p:nvPr/>
        </p:nvSpPr>
        <p:spPr>
          <a:xfrm>
            <a:off x="3965461" y="5277430"/>
            <a:ext cx="746289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かかみがはら</a:t>
            </a:r>
            <a:r>
              <a:rPr lang="ja-JP" altLang="en-US" sz="500" dirty="0">
                <a:solidFill>
                  <a:prstClr val="black"/>
                </a:solidFill>
                <a:latin typeface="Calibri" panose="020F0502020204030204"/>
                <a:ea typeface="ＭＳ Ｐゴシック" panose="020B0600070205080204" pitchFamily="50" charset="-128"/>
              </a:rPr>
              <a:t>し</a:t>
            </a:r>
            <a:endParaRPr kumimoji="1" lang="ja-JP" altLang="en-US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24" name="テキスト ボックス 123">
            <a:extLst>
              <a:ext uri="{FF2B5EF4-FFF2-40B4-BE49-F238E27FC236}">
                <a16:creationId xmlns:a16="http://schemas.microsoft.com/office/drawing/2014/main" id="{C62CC70C-06C6-45F8-9836-DD20DF2A14D6}"/>
              </a:ext>
            </a:extLst>
          </p:cNvPr>
          <p:cNvSpPr txBox="1"/>
          <p:nvPr/>
        </p:nvSpPr>
        <p:spPr>
          <a:xfrm>
            <a:off x="4377621" y="5235165"/>
            <a:ext cx="68905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さかほぎちょう</a:t>
            </a:r>
          </a:p>
        </p:txBody>
      </p:sp>
      <p:sp>
        <p:nvSpPr>
          <p:cNvPr id="125" name="テキスト ボックス 124">
            <a:extLst>
              <a:ext uri="{FF2B5EF4-FFF2-40B4-BE49-F238E27FC236}">
                <a16:creationId xmlns:a16="http://schemas.microsoft.com/office/drawing/2014/main" id="{4422B614-3C3D-4F9F-8814-12AFF33B1A2E}"/>
              </a:ext>
            </a:extLst>
          </p:cNvPr>
          <p:cNvSpPr txBox="1"/>
          <p:nvPr/>
        </p:nvSpPr>
        <p:spPr>
          <a:xfrm>
            <a:off x="3102185" y="5832166"/>
            <a:ext cx="60244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わのうちちょう</a:t>
            </a:r>
          </a:p>
        </p:txBody>
      </p:sp>
      <p:sp>
        <p:nvSpPr>
          <p:cNvPr id="126" name="テキスト ボックス 125">
            <a:extLst>
              <a:ext uri="{FF2B5EF4-FFF2-40B4-BE49-F238E27FC236}">
                <a16:creationId xmlns:a16="http://schemas.microsoft.com/office/drawing/2014/main" id="{58E9209A-C187-4DA2-BF4B-77ABC18ACA46}"/>
              </a:ext>
            </a:extLst>
          </p:cNvPr>
          <p:cNvSpPr txBox="1"/>
          <p:nvPr/>
        </p:nvSpPr>
        <p:spPr>
          <a:xfrm>
            <a:off x="2825641" y="5274956"/>
            <a:ext cx="56976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ご う ど</a:t>
            </a:r>
            <a:r>
              <a:rPr lang="ja-JP" altLang="en-US" sz="500" dirty="0">
                <a:solidFill>
                  <a:prstClr val="black"/>
                </a:solidFill>
                <a:latin typeface="Calibri" panose="020F0502020204030204"/>
                <a:ea typeface="ＭＳ Ｐゴシック" panose="020B0600070205080204" pitchFamily="50" charset="-128"/>
              </a:rPr>
              <a:t>ちょう</a:t>
            </a:r>
            <a:endParaRPr kumimoji="1" lang="ja-JP" altLang="en-US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D7BE0708-9F8F-41ED-A369-5A08AFB4280B}"/>
              </a:ext>
            </a:extLst>
          </p:cNvPr>
          <p:cNvGrpSpPr/>
          <p:nvPr/>
        </p:nvGrpSpPr>
        <p:grpSpPr>
          <a:xfrm>
            <a:off x="7218522" y="5529284"/>
            <a:ext cx="1899532" cy="1133533"/>
            <a:chOff x="7195540" y="5477824"/>
            <a:chExt cx="1899532" cy="1133533"/>
          </a:xfrm>
        </p:grpSpPr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711A6FC2-63CC-4963-B0DC-3856C8BD1659}"/>
                </a:ext>
              </a:extLst>
            </p:cNvPr>
            <p:cNvGrpSpPr/>
            <p:nvPr/>
          </p:nvGrpSpPr>
          <p:grpSpPr>
            <a:xfrm>
              <a:off x="7203207" y="5778559"/>
              <a:ext cx="1891865" cy="523220"/>
              <a:chOff x="6930553" y="6328013"/>
              <a:chExt cx="1891865" cy="523220"/>
            </a:xfrm>
          </p:grpSpPr>
          <p:sp>
            <p:nvSpPr>
              <p:cNvPr id="130" name="テキスト ボックス 129">
                <a:extLst>
                  <a:ext uri="{FF2B5EF4-FFF2-40B4-BE49-F238E27FC236}">
                    <a16:creationId xmlns:a16="http://schemas.microsoft.com/office/drawing/2014/main" id="{6FE48659-4F45-4AA8-BF20-9B42F684B5A3}"/>
                  </a:ext>
                </a:extLst>
              </p:cNvPr>
              <p:cNvSpPr txBox="1"/>
              <p:nvPr/>
            </p:nvSpPr>
            <p:spPr>
              <a:xfrm>
                <a:off x="6930553" y="6328013"/>
                <a:ext cx="189186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特に被害が大きかった</a:t>
                </a:r>
                <a:endPara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endParaRPr>
              </a:p>
            </p:txBody>
          </p:sp>
          <p:sp>
            <p:nvSpPr>
              <p:cNvPr id="131" name="テキスト ボックス 130">
                <a:extLst>
                  <a:ext uri="{FF2B5EF4-FFF2-40B4-BE49-F238E27FC236}">
                    <a16:creationId xmlns:a16="http://schemas.microsoft.com/office/drawing/2014/main" id="{E27985BC-A6E2-4194-945D-C157158F2A33}"/>
                  </a:ext>
                </a:extLst>
              </p:cNvPr>
              <p:cNvSpPr txBox="1"/>
              <p:nvPr/>
            </p:nvSpPr>
            <p:spPr>
              <a:xfrm>
                <a:off x="6952325" y="6448261"/>
                <a:ext cx="32412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とく</a:t>
                </a:r>
              </a:p>
            </p:txBody>
          </p:sp>
          <p:sp>
            <p:nvSpPr>
              <p:cNvPr id="132" name="テキスト ボックス 131">
                <a:extLst>
                  <a:ext uri="{FF2B5EF4-FFF2-40B4-BE49-F238E27FC236}">
                    <a16:creationId xmlns:a16="http://schemas.microsoft.com/office/drawing/2014/main" id="{ADF85543-4020-49D6-A7E8-B427718C5905}"/>
                  </a:ext>
                </a:extLst>
              </p:cNvPr>
              <p:cNvSpPr txBox="1"/>
              <p:nvPr/>
            </p:nvSpPr>
            <p:spPr>
              <a:xfrm>
                <a:off x="7306061" y="6448261"/>
                <a:ext cx="48442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ひがい</a:t>
                </a:r>
              </a:p>
            </p:txBody>
          </p:sp>
          <p:sp>
            <p:nvSpPr>
              <p:cNvPr id="133" name="テキスト ボックス 132">
                <a:extLst>
                  <a:ext uri="{FF2B5EF4-FFF2-40B4-BE49-F238E27FC236}">
                    <a16:creationId xmlns:a16="http://schemas.microsoft.com/office/drawing/2014/main" id="{43E9A28C-AB62-4A97-B814-124D14616B7C}"/>
                  </a:ext>
                </a:extLst>
              </p:cNvPr>
              <p:cNvSpPr txBox="1"/>
              <p:nvPr/>
            </p:nvSpPr>
            <p:spPr>
              <a:xfrm>
                <a:off x="7794098" y="6448261"/>
                <a:ext cx="38023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おお</a:t>
                </a:r>
              </a:p>
            </p:txBody>
          </p:sp>
        </p:grpSp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24FEE6F3-53E9-4F37-AB75-26B7A93C22CD}"/>
                </a:ext>
              </a:extLst>
            </p:cNvPr>
            <p:cNvGrpSpPr/>
            <p:nvPr/>
          </p:nvGrpSpPr>
          <p:grpSpPr>
            <a:xfrm>
              <a:off x="7195540" y="5477824"/>
              <a:ext cx="1261884" cy="523220"/>
              <a:chOff x="7142724" y="5921754"/>
              <a:chExt cx="1261884" cy="523220"/>
            </a:xfrm>
          </p:grpSpPr>
          <p:sp>
            <p:nvSpPr>
              <p:cNvPr id="18" name="テキスト ボックス 17"/>
              <p:cNvSpPr txBox="1"/>
              <p:nvPr/>
            </p:nvSpPr>
            <p:spPr>
              <a:xfrm>
                <a:off x="7142724" y="5921754"/>
                <a:ext cx="126188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地図上の円は</a:t>
                </a:r>
                <a:endPara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endParaRPr>
              </a:p>
            </p:txBody>
          </p:sp>
          <p:sp>
            <p:nvSpPr>
              <p:cNvPr id="128" name="テキスト ボックス 127">
                <a:extLst>
                  <a:ext uri="{FF2B5EF4-FFF2-40B4-BE49-F238E27FC236}">
                    <a16:creationId xmlns:a16="http://schemas.microsoft.com/office/drawing/2014/main" id="{E497FC49-05A3-41E3-A238-4869C9C8C04D}"/>
                  </a:ext>
                </a:extLst>
              </p:cNvPr>
              <p:cNvSpPr txBox="1"/>
              <p:nvPr/>
            </p:nvSpPr>
            <p:spPr>
              <a:xfrm>
                <a:off x="7178415" y="6044433"/>
                <a:ext cx="622286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 ちずじょう</a:t>
                </a:r>
              </a:p>
            </p:txBody>
          </p:sp>
          <p:sp>
            <p:nvSpPr>
              <p:cNvPr id="129" name="テキスト ボックス 128">
                <a:extLst>
                  <a:ext uri="{FF2B5EF4-FFF2-40B4-BE49-F238E27FC236}">
                    <a16:creationId xmlns:a16="http://schemas.microsoft.com/office/drawing/2014/main" id="{01AE6D9C-0D69-435E-A1FB-574FD45D77D8}"/>
                  </a:ext>
                </a:extLst>
              </p:cNvPr>
              <p:cNvSpPr txBox="1"/>
              <p:nvPr/>
            </p:nvSpPr>
            <p:spPr>
              <a:xfrm>
                <a:off x="7752037" y="6044433"/>
                <a:ext cx="39946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 えん</a:t>
                </a:r>
              </a:p>
            </p:txBody>
          </p:sp>
        </p:grpSp>
        <p:grpSp>
          <p:nvGrpSpPr>
            <p:cNvPr id="12" name="グループ化 11">
              <a:extLst>
                <a:ext uri="{FF2B5EF4-FFF2-40B4-BE49-F238E27FC236}">
                  <a16:creationId xmlns:a16="http://schemas.microsoft.com/office/drawing/2014/main" id="{63DB5B1F-78F1-43EF-8F22-A4559B8CB86B}"/>
                </a:ext>
              </a:extLst>
            </p:cNvPr>
            <p:cNvGrpSpPr/>
            <p:nvPr/>
          </p:nvGrpSpPr>
          <p:grpSpPr>
            <a:xfrm>
              <a:off x="7195845" y="6088137"/>
              <a:ext cx="1719643" cy="523220"/>
              <a:chOff x="4219600" y="6071926"/>
              <a:chExt cx="1719643" cy="523220"/>
            </a:xfrm>
          </p:grpSpPr>
          <p:sp>
            <p:nvSpPr>
              <p:cNvPr id="127" name="テキスト ボックス 126">
                <a:extLst>
                  <a:ext uri="{FF2B5EF4-FFF2-40B4-BE49-F238E27FC236}">
                    <a16:creationId xmlns:a16="http://schemas.microsoft.com/office/drawing/2014/main" id="{5AC4286E-185F-421E-8DCA-B9D758A3824A}"/>
                  </a:ext>
                </a:extLst>
              </p:cNvPr>
              <p:cNvSpPr txBox="1"/>
              <p:nvPr/>
            </p:nvSpPr>
            <p:spPr>
              <a:xfrm>
                <a:off x="4226915" y="6071926"/>
                <a:ext cx="171232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場所を示しています</a:t>
                </a:r>
              </a:p>
            </p:txBody>
          </p:sp>
          <p:sp>
            <p:nvSpPr>
              <p:cNvPr id="134" name="テキスト ボックス 133">
                <a:extLst>
                  <a:ext uri="{FF2B5EF4-FFF2-40B4-BE49-F238E27FC236}">
                    <a16:creationId xmlns:a16="http://schemas.microsoft.com/office/drawing/2014/main" id="{88F40F4A-9010-495E-9E4F-635A9118249F}"/>
                  </a:ext>
                </a:extLst>
              </p:cNvPr>
              <p:cNvSpPr txBox="1"/>
              <p:nvPr/>
            </p:nvSpPr>
            <p:spPr>
              <a:xfrm>
                <a:off x="4219600" y="6173843"/>
                <a:ext cx="46358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D7D31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 </a:t>
                </a:r>
                <a:r>
                  <a:rPr kumimoji="1" lang="ja-JP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ばしょ</a:t>
                </a:r>
              </a:p>
            </p:txBody>
          </p:sp>
          <p:sp>
            <p:nvSpPr>
              <p:cNvPr id="135" name="テキスト ボックス 134">
                <a:extLst>
                  <a:ext uri="{FF2B5EF4-FFF2-40B4-BE49-F238E27FC236}">
                    <a16:creationId xmlns:a16="http://schemas.microsoft.com/office/drawing/2014/main" id="{25AC5A18-100F-4F0C-89C6-39955094F165}"/>
                  </a:ext>
                </a:extLst>
              </p:cNvPr>
              <p:cNvSpPr txBox="1"/>
              <p:nvPr/>
            </p:nvSpPr>
            <p:spPr>
              <a:xfrm>
                <a:off x="4709645" y="6173843"/>
                <a:ext cx="386644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D7D31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 </a:t>
                </a:r>
                <a:r>
                  <a:rPr kumimoji="1" lang="ja-JP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しめ</a:t>
                </a:r>
              </a:p>
            </p:txBody>
          </p:sp>
        </p:grpSp>
      </p:grpSp>
      <p:grpSp>
        <p:nvGrpSpPr>
          <p:cNvPr id="136" name="木曾三川">
            <a:extLst>
              <a:ext uri="{FF2B5EF4-FFF2-40B4-BE49-F238E27FC236}">
                <a16:creationId xmlns:a16="http://schemas.microsoft.com/office/drawing/2014/main" id="{EA3CFCAD-5B5D-4344-9DD0-80C882D28987}"/>
              </a:ext>
            </a:extLst>
          </p:cNvPr>
          <p:cNvGrpSpPr/>
          <p:nvPr/>
        </p:nvGrpSpPr>
        <p:grpSpPr>
          <a:xfrm>
            <a:off x="2260600" y="2822258"/>
            <a:ext cx="4729163" cy="3790950"/>
            <a:chOff x="2260600" y="2827338"/>
            <a:chExt cx="4729163" cy="3790950"/>
          </a:xfrm>
        </p:grpSpPr>
        <p:sp>
          <p:nvSpPr>
            <p:cNvPr id="137" name="Freeform 5">
              <a:extLst>
                <a:ext uri="{FF2B5EF4-FFF2-40B4-BE49-F238E27FC236}">
                  <a16:creationId xmlns:a16="http://schemas.microsoft.com/office/drawing/2014/main" id="{0DA11271-7FB8-40E6-93FA-E4E2D81E5BA3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0600" y="3900488"/>
              <a:ext cx="1077913" cy="2617788"/>
            </a:xfrm>
            <a:custGeom>
              <a:avLst/>
              <a:gdLst>
                <a:gd name="T0" fmla="*/ 45 w 4748"/>
                <a:gd name="T1" fmla="*/ 36 h 13190"/>
                <a:gd name="T2" fmla="*/ 121 w 4748"/>
                <a:gd name="T3" fmla="*/ 79 h 13190"/>
                <a:gd name="T4" fmla="*/ 233 w 4748"/>
                <a:gd name="T5" fmla="*/ 36 h 13190"/>
                <a:gd name="T6" fmla="*/ 370 w 4748"/>
                <a:gd name="T7" fmla="*/ 79 h 13190"/>
                <a:gd name="T8" fmla="*/ 530 w 4748"/>
                <a:gd name="T9" fmla="*/ 163 h 13190"/>
                <a:gd name="T10" fmla="*/ 665 w 4748"/>
                <a:gd name="T11" fmla="*/ 235 h 13190"/>
                <a:gd name="T12" fmla="*/ 682 w 4748"/>
                <a:gd name="T13" fmla="*/ 352 h 13190"/>
                <a:gd name="T14" fmla="*/ 797 w 4748"/>
                <a:gd name="T15" fmla="*/ 405 h 13190"/>
                <a:gd name="T16" fmla="*/ 846 w 4748"/>
                <a:gd name="T17" fmla="*/ 521 h 13190"/>
                <a:gd name="T18" fmla="*/ 937 w 4748"/>
                <a:gd name="T19" fmla="*/ 656 h 13190"/>
                <a:gd name="T20" fmla="*/ 1146 w 4748"/>
                <a:gd name="T21" fmla="*/ 823 h 13190"/>
                <a:gd name="T22" fmla="*/ 1300 w 4748"/>
                <a:gd name="T23" fmla="*/ 1092 h 13190"/>
                <a:gd name="T24" fmla="*/ 1439 w 4748"/>
                <a:gd name="T25" fmla="*/ 1120 h 13190"/>
                <a:gd name="T26" fmla="*/ 1602 w 4748"/>
                <a:gd name="T27" fmla="*/ 1223 h 13190"/>
                <a:gd name="T28" fmla="*/ 1762 w 4748"/>
                <a:gd name="T29" fmla="*/ 1292 h 13190"/>
                <a:gd name="T30" fmla="*/ 1904 w 4748"/>
                <a:gd name="T31" fmla="*/ 1531 h 13190"/>
                <a:gd name="T32" fmla="*/ 1967 w 4748"/>
                <a:gd name="T33" fmla="*/ 1665 h 13190"/>
                <a:gd name="T34" fmla="*/ 1989 w 4748"/>
                <a:gd name="T35" fmla="*/ 1889 h 13190"/>
                <a:gd name="T36" fmla="*/ 2095 w 4748"/>
                <a:gd name="T37" fmla="*/ 2002 h 13190"/>
                <a:gd name="T38" fmla="*/ 2184 w 4748"/>
                <a:gd name="T39" fmla="*/ 2139 h 13190"/>
                <a:gd name="T40" fmla="*/ 2056 w 4748"/>
                <a:gd name="T41" fmla="*/ 2408 h 13190"/>
                <a:gd name="T42" fmla="*/ 1877 w 4748"/>
                <a:gd name="T43" fmla="*/ 2488 h 13190"/>
                <a:gd name="T44" fmla="*/ 1928 w 4748"/>
                <a:gd name="T45" fmla="*/ 2571 h 13190"/>
                <a:gd name="T46" fmla="*/ 1685 w 4748"/>
                <a:gd name="T47" fmla="*/ 2616 h 13190"/>
                <a:gd name="T48" fmla="*/ 1586 w 4748"/>
                <a:gd name="T49" fmla="*/ 2806 h 13190"/>
                <a:gd name="T50" fmla="*/ 1444 w 4748"/>
                <a:gd name="T51" fmla="*/ 2986 h 13190"/>
                <a:gd name="T52" fmla="*/ 1315 w 4748"/>
                <a:gd name="T53" fmla="*/ 3347 h 13190"/>
                <a:gd name="T54" fmla="*/ 1167 w 4748"/>
                <a:gd name="T55" fmla="*/ 3634 h 13190"/>
                <a:gd name="T56" fmla="*/ 1241 w 4748"/>
                <a:gd name="T57" fmla="*/ 3838 h 13190"/>
                <a:gd name="T58" fmla="*/ 1356 w 4748"/>
                <a:gd name="T59" fmla="*/ 3932 h 13190"/>
                <a:gd name="T60" fmla="*/ 1459 w 4748"/>
                <a:gd name="T61" fmla="*/ 4032 h 13190"/>
                <a:gd name="T62" fmla="*/ 1724 w 4748"/>
                <a:gd name="T63" fmla="*/ 4104 h 13190"/>
                <a:gd name="T64" fmla="*/ 2009 w 4748"/>
                <a:gd name="T65" fmla="*/ 4281 h 13190"/>
                <a:gd name="T66" fmla="*/ 2137 w 4748"/>
                <a:gd name="T67" fmla="*/ 4585 h 13190"/>
                <a:gd name="T68" fmla="*/ 2227 w 4748"/>
                <a:gd name="T69" fmla="*/ 4926 h 13190"/>
                <a:gd name="T70" fmla="*/ 2513 w 4748"/>
                <a:gd name="T71" fmla="*/ 5027 h 13190"/>
                <a:gd name="T72" fmla="*/ 2552 w 4748"/>
                <a:gd name="T73" fmla="*/ 5361 h 13190"/>
                <a:gd name="T74" fmla="*/ 2591 w 4748"/>
                <a:gd name="T75" fmla="*/ 5659 h 13190"/>
                <a:gd name="T76" fmla="*/ 2777 w 4748"/>
                <a:gd name="T77" fmla="*/ 5927 h 13190"/>
                <a:gd name="T78" fmla="*/ 2934 w 4748"/>
                <a:gd name="T79" fmla="*/ 5977 h 13190"/>
                <a:gd name="T80" fmla="*/ 3159 w 4748"/>
                <a:gd name="T81" fmla="*/ 6074 h 13190"/>
                <a:gd name="T82" fmla="*/ 3357 w 4748"/>
                <a:gd name="T83" fmla="*/ 6211 h 13190"/>
                <a:gd name="T84" fmla="*/ 3491 w 4748"/>
                <a:gd name="T85" fmla="*/ 6393 h 13190"/>
                <a:gd name="T86" fmla="*/ 3610 w 4748"/>
                <a:gd name="T87" fmla="*/ 6604 h 13190"/>
                <a:gd name="T88" fmla="*/ 3727 w 4748"/>
                <a:gd name="T89" fmla="*/ 6822 h 13190"/>
                <a:gd name="T90" fmla="*/ 3944 w 4748"/>
                <a:gd name="T91" fmla="*/ 7178 h 13190"/>
                <a:gd name="T92" fmla="*/ 4120 w 4748"/>
                <a:gd name="T93" fmla="*/ 7458 h 13190"/>
                <a:gd name="T94" fmla="*/ 4255 w 4748"/>
                <a:gd name="T95" fmla="*/ 7670 h 13190"/>
                <a:gd name="T96" fmla="*/ 4425 w 4748"/>
                <a:gd name="T97" fmla="*/ 7855 h 13190"/>
                <a:gd name="T98" fmla="*/ 4508 w 4748"/>
                <a:gd name="T99" fmla="*/ 8129 h 13190"/>
                <a:gd name="T100" fmla="*/ 4629 w 4748"/>
                <a:gd name="T101" fmla="*/ 8287 h 13190"/>
                <a:gd name="T102" fmla="*/ 4722 w 4748"/>
                <a:gd name="T103" fmla="*/ 8501 h 13190"/>
                <a:gd name="T104" fmla="*/ 4743 w 4748"/>
                <a:gd name="T105" fmla="*/ 8746 h 13190"/>
                <a:gd name="T106" fmla="*/ 4714 w 4748"/>
                <a:gd name="T107" fmla="*/ 9094 h 13190"/>
                <a:gd name="T108" fmla="*/ 4544 w 4748"/>
                <a:gd name="T109" fmla="*/ 9282 h 13190"/>
                <a:gd name="T110" fmla="*/ 4385 w 4748"/>
                <a:gd name="T111" fmla="*/ 9459 h 13190"/>
                <a:gd name="T112" fmla="*/ 4404 w 4748"/>
                <a:gd name="T113" fmla="*/ 9778 h 13190"/>
                <a:gd name="T114" fmla="*/ 4127 w 4748"/>
                <a:gd name="T115" fmla="*/ 10116 h 13190"/>
                <a:gd name="T116" fmla="*/ 3980 w 4748"/>
                <a:gd name="T117" fmla="*/ 10443 h 13190"/>
                <a:gd name="T118" fmla="*/ 3907 w 4748"/>
                <a:gd name="T119" fmla="*/ 10770 h 13190"/>
                <a:gd name="T120" fmla="*/ 3973 w 4748"/>
                <a:gd name="T121" fmla="*/ 11016 h 13190"/>
                <a:gd name="T122" fmla="*/ 4063 w 4748"/>
                <a:gd name="T123" fmla="*/ 11262 h 13190"/>
                <a:gd name="T124" fmla="*/ 4075 w 4748"/>
                <a:gd name="T125" fmla="*/ 12193 h 13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748" h="13190">
                  <a:moveTo>
                    <a:pt x="2" y="34"/>
                  </a:moveTo>
                  <a:lnTo>
                    <a:pt x="3" y="34"/>
                  </a:lnTo>
                  <a:lnTo>
                    <a:pt x="5" y="36"/>
                  </a:lnTo>
                  <a:lnTo>
                    <a:pt x="6" y="38"/>
                  </a:lnTo>
                  <a:lnTo>
                    <a:pt x="7" y="40"/>
                  </a:lnTo>
                  <a:lnTo>
                    <a:pt x="8" y="41"/>
                  </a:lnTo>
                  <a:lnTo>
                    <a:pt x="8" y="44"/>
                  </a:lnTo>
                  <a:lnTo>
                    <a:pt x="7" y="47"/>
                  </a:lnTo>
                  <a:lnTo>
                    <a:pt x="6" y="49"/>
                  </a:lnTo>
                  <a:lnTo>
                    <a:pt x="2" y="53"/>
                  </a:lnTo>
                  <a:lnTo>
                    <a:pt x="0" y="55"/>
                  </a:lnTo>
                  <a:lnTo>
                    <a:pt x="0" y="59"/>
                  </a:lnTo>
                  <a:lnTo>
                    <a:pt x="0" y="62"/>
                  </a:lnTo>
                  <a:lnTo>
                    <a:pt x="1" y="64"/>
                  </a:lnTo>
                  <a:lnTo>
                    <a:pt x="4" y="67"/>
                  </a:lnTo>
                  <a:lnTo>
                    <a:pt x="6" y="68"/>
                  </a:lnTo>
                  <a:lnTo>
                    <a:pt x="9" y="69"/>
                  </a:lnTo>
                  <a:lnTo>
                    <a:pt x="16" y="70"/>
                  </a:lnTo>
                  <a:lnTo>
                    <a:pt x="19" y="70"/>
                  </a:lnTo>
                  <a:lnTo>
                    <a:pt x="23" y="69"/>
                  </a:lnTo>
                  <a:lnTo>
                    <a:pt x="26" y="68"/>
                  </a:lnTo>
                  <a:lnTo>
                    <a:pt x="27" y="67"/>
                  </a:lnTo>
                  <a:lnTo>
                    <a:pt x="28" y="64"/>
                  </a:lnTo>
                  <a:lnTo>
                    <a:pt x="28" y="62"/>
                  </a:lnTo>
                  <a:lnTo>
                    <a:pt x="28" y="60"/>
                  </a:lnTo>
                  <a:lnTo>
                    <a:pt x="26" y="51"/>
                  </a:lnTo>
                  <a:lnTo>
                    <a:pt x="24" y="45"/>
                  </a:lnTo>
                  <a:lnTo>
                    <a:pt x="26" y="40"/>
                  </a:lnTo>
                  <a:lnTo>
                    <a:pt x="27" y="38"/>
                  </a:lnTo>
                  <a:lnTo>
                    <a:pt x="28" y="38"/>
                  </a:lnTo>
                  <a:lnTo>
                    <a:pt x="29" y="36"/>
                  </a:lnTo>
                  <a:lnTo>
                    <a:pt x="34" y="39"/>
                  </a:lnTo>
                  <a:lnTo>
                    <a:pt x="37" y="40"/>
                  </a:lnTo>
                  <a:lnTo>
                    <a:pt x="41" y="39"/>
                  </a:lnTo>
                  <a:lnTo>
                    <a:pt x="45" y="36"/>
                  </a:lnTo>
                  <a:lnTo>
                    <a:pt x="49" y="34"/>
                  </a:lnTo>
                  <a:lnTo>
                    <a:pt x="55" y="31"/>
                  </a:lnTo>
                  <a:lnTo>
                    <a:pt x="58" y="30"/>
                  </a:lnTo>
                  <a:lnTo>
                    <a:pt x="61" y="30"/>
                  </a:lnTo>
                  <a:lnTo>
                    <a:pt x="64" y="31"/>
                  </a:lnTo>
                  <a:lnTo>
                    <a:pt x="65" y="32"/>
                  </a:lnTo>
                  <a:lnTo>
                    <a:pt x="66" y="33"/>
                  </a:lnTo>
                  <a:lnTo>
                    <a:pt x="67" y="35"/>
                  </a:lnTo>
                  <a:lnTo>
                    <a:pt x="66" y="39"/>
                  </a:lnTo>
                  <a:lnTo>
                    <a:pt x="64" y="44"/>
                  </a:lnTo>
                  <a:lnTo>
                    <a:pt x="64" y="47"/>
                  </a:lnTo>
                  <a:lnTo>
                    <a:pt x="65" y="48"/>
                  </a:lnTo>
                  <a:lnTo>
                    <a:pt x="66" y="49"/>
                  </a:lnTo>
                  <a:lnTo>
                    <a:pt x="69" y="50"/>
                  </a:lnTo>
                  <a:lnTo>
                    <a:pt x="71" y="50"/>
                  </a:lnTo>
                  <a:lnTo>
                    <a:pt x="76" y="49"/>
                  </a:lnTo>
                  <a:lnTo>
                    <a:pt x="79" y="48"/>
                  </a:lnTo>
                  <a:lnTo>
                    <a:pt x="81" y="49"/>
                  </a:lnTo>
                  <a:lnTo>
                    <a:pt x="84" y="50"/>
                  </a:lnTo>
                  <a:lnTo>
                    <a:pt x="85" y="51"/>
                  </a:lnTo>
                  <a:lnTo>
                    <a:pt x="85" y="53"/>
                  </a:lnTo>
                  <a:lnTo>
                    <a:pt x="85" y="59"/>
                  </a:lnTo>
                  <a:lnTo>
                    <a:pt x="85" y="67"/>
                  </a:lnTo>
                  <a:lnTo>
                    <a:pt x="86" y="73"/>
                  </a:lnTo>
                  <a:lnTo>
                    <a:pt x="88" y="82"/>
                  </a:lnTo>
                  <a:lnTo>
                    <a:pt x="89" y="83"/>
                  </a:lnTo>
                  <a:lnTo>
                    <a:pt x="89" y="84"/>
                  </a:lnTo>
                  <a:lnTo>
                    <a:pt x="90" y="85"/>
                  </a:lnTo>
                  <a:lnTo>
                    <a:pt x="93" y="88"/>
                  </a:lnTo>
                  <a:lnTo>
                    <a:pt x="95" y="88"/>
                  </a:lnTo>
                  <a:lnTo>
                    <a:pt x="100" y="87"/>
                  </a:lnTo>
                  <a:lnTo>
                    <a:pt x="112" y="84"/>
                  </a:lnTo>
                  <a:lnTo>
                    <a:pt x="115" y="83"/>
                  </a:lnTo>
                  <a:lnTo>
                    <a:pt x="118" y="81"/>
                  </a:lnTo>
                  <a:lnTo>
                    <a:pt x="121" y="79"/>
                  </a:lnTo>
                  <a:lnTo>
                    <a:pt x="122" y="75"/>
                  </a:lnTo>
                  <a:lnTo>
                    <a:pt x="126" y="72"/>
                  </a:lnTo>
                  <a:lnTo>
                    <a:pt x="128" y="71"/>
                  </a:lnTo>
                  <a:lnTo>
                    <a:pt x="132" y="69"/>
                  </a:lnTo>
                  <a:lnTo>
                    <a:pt x="135" y="69"/>
                  </a:lnTo>
                  <a:lnTo>
                    <a:pt x="141" y="69"/>
                  </a:lnTo>
                  <a:lnTo>
                    <a:pt x="144" y="69"/>
                  </a:lnTo>
                  <a:lnTo>
                    <a:pt x="148" y="67"/>
                  </a:lnTo>
                  <a:lnTo>
                    <a:pt x="150" y="65"/>
                  </a:lnTo>
                  <a:lnTo>
                    <a:pt x="152" y="61"/>
                  </a:lnTo>
                  <a:lnTo>
                    <a:pt x="157" y="55"/>
                  </a:lnTo>
                  <a:lnTo>
                    <a:pt x="160" y="53"/>
                  </a:lnTo>
                  <a:lnTo>
                    <a:pt x="163" y="51"/>
                  </a:lnTo>
                  <a:lnTo>
                    <a:pt x="166" y="51"/>
                  </a:lnTo>
                  <a:lnTo>
                    <a:pt x="173" y="50"/>
                  </a:lnTo>
                  <a:lnTo>
                    <a:pt x="180" y="49"/>
                  </a:lnTo>
                  <a:lnTo>
                    <a:pt x="185" y="47"/>
                  </a:lnTo>
                  <a:lnTo>
                    <a:pt x="186" y="45"/>
                  </a:lnTo>
                  <a:lnTo>
                    <a:pt x="187" y="44"/>
                  </a:lnTo>
                  <a:lnTo>
                    <a:pt x="187" y="42"/>
                  </a:lnTo>
                  <a:lnTo>
                    <a:pt x="187" y="40"/>
                  </a:lnTo>
                  <a:lnTo>
                    <a:pt x="187" y="38"/>
                  </a:lnTo>
                  <a:lnTo>
                    <a:pt x="183" y="24"/>
                  </a:lnTo>
                  <a:lnTo>
                    <a:pt x="181" y="21"/>
                  </a:lnTo>
                  <a:lnTo>
                    <a:pt x="183" y="20"/>
                  </a:lnTo>
                  <a:lnTo>
                    <a:pt x="185" y="18"/>
                  </a:lnTo>
                  <a:lnTo>
                    <a:pt x="190" y="14"/>
                  </a:lnTo>
                  <a:lnTo>
                    <a:pt x="193" y="11"/>
                  </a:lnTo>
                  <a:lnTo>
                    <a:pt x="196" y="4"/>
                  </a:lnTo>
                  <a:lnTo>
                    <a:pt x="198" y="1"/>
                  </a:lnTo>
                  <a:lnTo>
                    <a:pt x="199" y="0"/>
                  </a:lnTo>
                  <a:lnTo>
                    <a:pt x="200" y="0"/>
                  </a:lnTo>
                  <a:lnTo>
                    <a:pt x="204" y="1"/>
                  </a:lnTo>
                  <a:lnTo>
                    <a:pt x="208" y="4"/>
                  </a:lnTo>
                  <a:lnTo>
                    <a:pt x="233" y="36"/>
                  </a:lnTo>
                  <a:lnTo>
                    <a:pt x="239" y="47"/>
                  </a:lnTo>
                  <a:lnTo>
                    <a:pt x="245" y="58"/>
                  </a:lnTo>
                  <a:lnTo>
                    <a:pt x="248" y="62"/>
                  </a:lnTo>
                  <a:lnTo>
                    <a:pt x="249" y="63"/>
                  </a:lnTo>
                  <a:lnTo>
                    <a:pt x="251" y="63"/>
                  </a:lnTo>
                  <a:lnTo>
                    <a:pt x="253" y="63"/>
                  </a:lnTo>
                  <a:lnTo>
                    <a:pt x="256" y="62"/>
                  </a:lnTo>
                  <a:lnTo>
                    <a:pt x="258" y="61"/>
                  </a:lnTo>
                  <a:lnTo>
                    <a:pt x="261" y="58"/>
                  </a:lnTo>
                  <a:lnTo>
                    <a:pt x="265" y="51"/>
                  </a:lnTo>
                  <a:lnTo>
                    <a:pt x="267" y="50"/>
                  </a:lnTo>
                  <a:lnTo>
                    <a:pt x="270" y="49"/>
                  </a:lnTo>
                  <a:lnTo>
                    <a:pt x="272" y="48"/>
                  </a:lnTo>
                  <a:lnTo>
                    <a:pt x="275" y="48"/>
                  </a:lnTo>
                  <a:lnTo>
                    <a:pt x="281" y="49"/>
                  </a:lnTo>
                  <a:lnTo>
                    <a:pt x="288" y="50"/>
                  </a:lnTo>
                  <a:lnTo>
                    <a:pt x="295" y="50"/>
                  </a:lnTo>
                  <a:lnTo>
                    <a:pt x="301" y="50"/>
                  </a:lnTo>
                  <a:lnTo>
                    <a:pt x="303" y="51"/>
                  </a:lnTo>
                  <a:lnTo>
                    <a:pt x="307" y="52"/>
                  </a:lnTo>
                  <a:lnTo>
                    <a:pt x="313" y="58"/>
                  </a:lnTo>
                  <a:lnTo>
                    <a:pt x="320" y="65"/>
                  </a:lnTo>
                  <a:lnTo>
                    <a:pt x="323" y="69"/>
                  </a:lnTo>
                  <a:lnTo>
                    <a:pt x="329" y="80"/>
                  </a:lnTo>
                  <a:lnTo>
                    <a:pt x="333" y="88"/>
                  </a:lnTo>
                  <a:lnTo>
                    <a:pt x="335" y="90"/>
                  </a:lnTo>
                  <a:lnTo>
                    <a:pt x="338" y="92"/>
                  </a:lnTo>
                  <a:lnTo>
                    <a:pt x="342" y="94"/>
                  </a:lnTo>
                  <a:lnTo>
                    <a:pt x="345" y="94"/>
                  </a:lnTo>
                  <a:lnTo>
                    <a:pt x="347" y="94"/>
                  </a:lnTo>
                  <a:lnTo>
                    <a:pt x="349" y="94"/>
                  </a:lnTo>
                  <a:lnTo>
                    <a:pt x="352" y="93"/>
                  </a:lnTo>
                  <a:lnTo>
                    <a:pt x="354" y="91"/>
                  </a:lnTo>
                  <a:lnTo>
                    <a:pt x="358" y="89"/>
                  </a:lnTo>
                  <a:lnTo>
                    <a:pt x="370" y="79"/>
                  </a:lnTo>
                  <a:lnTo>
                    <a:pt x="378" y="73"/>
                  </a:lnTo>
                  <a:lnTo>
                    <a:pt x="388" y="65"/>
                  </a:lnTo>
                  <a:lnTo>
                    <a:pt x="392" y="62"/>
                  </a:lnTo>
                  <a:lnTo>
                    <a:pt x="397" y="60"/>
                  </a:lnTo>
                  <a:lnTo>
                    <a:pt x="400" y="60"/>
                  </a:lnTo>
                  <a:lnTo>
                    <a:pt x="401" y="60"/>
                  </a:lnTo>
                  <a:lnTo>
                    <a:pt x="402" y="60"/>
                  </a:lnTo>
                  <a:lnTo>
                    <a:pt x="405" y="60"/>
                  </a:lnTo>
                  <a:lnTo>
                    <a:pt x="407" y="62"/>
                  </a:lnTo>
                  <a:lnTo>
                    <a:pt x="411" y="67"/>
                  </a:lnTo>
                  <a:lnTo>
                    <a:pt x="413" y="70"/>
                  </a:lnTo>
                  <a:lnTo>
                    <a:pt x="413" y="78"/>
                  </a:lnTo>
                  <a:lnTo>
                    <a:pt x="411" y="83"/>
                  </a:lnTo>
                  <a:lnTo>
                    <a:pt x="410" y="89"/>
                  </a:lnTo>
                  <a:lnTo>
                    <a:pt x="410" y="92"/>
                  </a:lnTo>
                  <a:lnTo>
                    <a:pt x="414" y="97"/>
                  </a:lnTo>
                  <a:lnTo>
                    <a:pt x="424" y="107"/>
                  </a:lnTo>
                  <a:lnTo>
                    <a:pt x="445" y="124"/>
                  </a:lnTo>
                  <a:lnTo>
                    <a:pt x="451" y="132"/>
                  </a:lnTo>
                  <a:lnTo>
                    <a:pt x="458" y="140"/>
                  </a:lnTo>
                  <a:lnTo>
                    <a:pt x="464" y="149"/>
                  </a:lnTo>
                  <a:lnTo>
                    <a:pt x="468" y="152"/>
                  </a:lnTo>
                  <a:lnTo>
                    <a:pt x="471" y="153"/>
                  </a:lnTo>
                  <a:lnTo>
                    <a:pt x="474" y="155"/>
                  </a:lnTo>
                  <a:lnTo>
                    <a:pt x="477" y="156"/>
                  </a:lnTo>
                  <a:lnTo>
                    <a:pt x="482" y="156"/>
                  </a:lnTo>
                  <a:lnTo>
                    <a:pt x="486" y="155"/>
                  </a:lnTo>
                  <a:lnTo>
                    <a:pt x="490" y="153"/>
                  </a:lnTo>
                  <a:lnTo>
                    <a:pt x="493" y="152"/>
                  </a:lnTo>
                  <a:lnTo>
                    <a:pt x="496" y="151"/>
                  </a:lnTo>
                  <a:lnTo>
                    <a:pt x="502" y="150"/>
                  </a:lnTo>
                  <a:lnTo>
                    <a:pt x="506" y="150"/>
                  </a:lnTo>
                  <a:lnTo>
                    <a:pt x="510" y="151"/>
                  </a:lnTo>
                  <a:lnTo>
                    <a:pt x="526" y="160"/>
                  </a:lnTo>
                  <a:lnTo>
                    <a:pt x="530" y="163"/>
                  </a:lnTo>
                  <a:lnTo>
                    <a:pt x="534" y="167"/>
                  </a:lnTo>
                  <a:lnTo>
                    <a:pt x="542" y="178"/>
                  </a:lnTo>
                  <a:lnTo>
                    <a:pt x="555" y="200"/>
                  </a:lnTo>
                  <a:lnTo>
                    <a:pt x="561" y="209"/>
                  </a:lnTo>
                  <a:lnTo>
                    <a:pt x="564" y="214"/>
                  </a:lnTo>
                  <a:lnTo>
                    <a:pt x="567" y="217"/>
                  </a:lnTo>
                  <a:lnTo>
                    <a:pt x="569" y="218"/>
                  </a:lnTo>
                  <a:lnTo>
                    <a:pt x="572" y="218"/>
                  </a:lnTo>
                  <a:lnTo>
                    <a:pt x="573" y="217"/>
                  </a:lnTo>
                  <a:lnTo>
                    <a:pt x="574" y="216"/>
                  </a:lnTo>
                  <a:lnTo>
                    <a:pt x="575" y="212"/>
                  </a:lnTo>
                  <a:lnTo>
                    <a:pt x="580" y="195"/>
                  </a:lnTo>
                  <a:lnTo>
                    <a:pt x="585" y="190"/>
                  </a:lnTo>
                  <a:lnTo>
                    <a:pt x="588" y="187"/>
                  </a:lnTo>
                  <a:lnTo>
                    <a:pt x="591" y="185"/>
                  </a:lnTo>
                  <a:lnTo>
                    <a:pt x="595" y="183"/>
                  </a:lnTo>
                  <a:lnTo>
                    <a:pt x="611" y="182"/>
                  </a:lnTo>
                  <a:lnTo>
                    <a:pt x="615" y="182"/>
                  </a:lnTo>
                  <a:lnTo>
                    <a:pt x="617" y="182"/>
                  </a:lnTo>
                  <a:lnTo>
                    <a:pt x="619" y="185"/>
                  </a:lnTo>
                  <a:lnTo>
                    <a:pt x="619" y="186"/>
                  </a:lnTo>
                  <a:lnTo>
                    <a:pt x="620" y="191"/>
                  </a:lnTo>
                  <a:lnTo>
                    <a:pt x="621" y="194"/>
                  </a:lnTo>
                  <a:lnTo>
                    <a:pt x="622" y="195"/>
                  </a:lnTo>
                  <a:lnTo>
                    <a:pt x="624" y="197"/>
                  </a:lnTo>
                  <a:lnTo>
                    <a:pt x="628" y="199"/>
                  </a:lnTo>
                  <a:lnTo>
                    <a:pt x="632" y="201"/>
                  </a:lnTo>
                  <a:lnTo>
                    <a:pt x="638" y="204"/>
                  </a:lnTo>
                  <a:lnTo>
                    <a:pt x="643" y="206"/>
                  </a:lnTo>
                  <a:lnTo>
                    <a:pt x="646" y="208"/>
                  </a:lnTo>
                  <a:lnTo>
                    <a:pt x="650" y="211"/>
                  </a:lnTo>
                  <a:lnTo>
                    <a:pt x="653" y="217"/>
                  </a:lnTo>
                  <a:lnTo>
                    <a:pt x="657" y="222"/>
                  </a:lnTo>
                  <a:lnTo>
                    <a:pt x="663" y="230"/>
                  </a:lnTo>
                  <a:lnTo>
                    <a:pt x="665" y="235"/>
                  </a:lnTo>
                  <a:lnTo>
                    <a:pt x="667" y="237"/>
                  </a:lnTo>
                  <a:lnTo>
                    <a:pt x="668" y="239"/>
                  </a:lnTo>
                  <a:lnTo>
                    <a:pt x="671" y="240"/>
                  </a:lnTo>
                  <a:lnTo>
                    <a:pt x="675" y="241"/>
                  </a:lnTo>
                  <a:lnTo>
                    <a:pt x="679" y="243"/>
                  </a:lnTo>
                  <a:lnTo>
                    <a:pt x="682" y="243"/>
                  </a:lnTo>
                  <a:lnTo>
                    <a:pt x="686" y="244"/>
                  </a:lnTo>
                  <a:lnTo>
                    <a:pt x="688" y="244"/>
                  </a:lnTo>
                  <a:lnTo>
                    <a:pt x="689" y="245"/>
                  </a:lnTo>
                  <a:lnTo>
                    <a:pt x="690" y="247"/>
                  </a:lnTo>
                  <a:lnTo>
                    <a:pt x="690" y="249"/>
                  </a:lnTo>
                  <a:lnTo>
                    <a:pt x="690" y="251"/>
                  </a:lnTo>
                  <a:lnTo>
                    <a:pt x="689" y="253"/>
                  </a:lnTo>
                  <a:lnTo>
                    <a:pt x="688" y="254"/>
                  </a:lnTo>
                  <a:lnTo>
                    <a:pt x="686" y="255"/>
                  </a:lnTo>
                  <a:lnTo>
                    <a:pt x="683" y="255"/>
                  </a:lnTo>
                  <a:lnTo>
                    <a:pt x="674" y="256"/>
                  </a:lnTo>
                  <a:lnTo>
                    <a:pt x="671" y="257"/>
                  </a:lnTo>
                  <a:lnTo>
                    <a:pt x="669" y="258"/>
                  </a:lnTo>
                  <a:lnTo>
                    <a:pt x="668" y="259"/>
                  </a:lnTo>
                  <a:lnTo>
                    <a:pt x="664" y="268"/>
                  </a:lnTo>
                  <a:lnTo>
                    <a:pt x="661" y="271"/>
                  </a:lnTo>
                  <a:lnTo>
                    <a:pt x="653" y="279"/>
                  </a:lnTo>
                  <a:lnTo>
                    <a:pt x="651" y="284"/>
                  </a:lnTo>
                  <a:lnTo>
                    <a:pt x="648" y="288"/>
                  </a:lnTo>
                  <a:lnTo>
                    <a:pt x="647" y="292"/>
                  </a:lnTo>
                  <a:lnTo>
                    <a:pt x="647" y="294"/>
                  </a:lnTo>
                  <a:lnTo>
                    <a:pt x="648" y="298"/>
                  </a:lnTo>
                  <a:lnTo>
                    <a:pt x="654" y="315"/>
                  </a:lnTo>
                  <a:lnTo>
                    <a:pt x="655" y="317"/>
                  </a:lnTo>
                  <a:lnTo>
                    <a:pt x="678" y="337"/>
                  </a:lnTo>
                  <a:lnTo>
                    <a:pt x="680" y="341"/>
                  </a:lnTo>
                  <a:lnTo>
                    <a:pt x="682" y="343"/>
                  </a:lnTo>
                  <a:lnTo>
                    <a:pt x="682" y="348"/>
                  </a:lnTo>
                  <a:lnTo>
                    <a:pt x="682" y="352"/>
                  </a:lnTo>
                  <a:lnTo>
                    <a:pt x="680" y="354"/>
                  </a:lnTo>
                  <a:lnTo>
                    <a:pt x="678" y="356"/>
                  </a:lnTo>
                  <a:lnTo>
                    <a:pt x="677" y="359"/>
                  </a:lnTo>
                  <a:lnTo>
                    <a:pt x="676" y="363"/>
                  </a:lnTo>
                  <a:lnTo>
                    <a:pt x="676" y="366"/>
                  </a:lnTo>
                  <a:lnTo>
                    <a:pt x="677" y="371"/>
                  </a:lnTo>
                  <a:lnTo>
                    <a:pt x="678" y="381"/>
                  </a:lnTo>
                  <a:lnTo>
                    <a:pt x="679" y="382"/>
                  </a:lnTo>
                  <a:lnTo>
                    <a:pt x="680" y="385"/>
                  </a:lnTo>
                  <a:lnTo>
                    <a:pt x="681" y="387"/>
                  </a:lnTo>
                  <a:lnTo>
                    <a:pt x="682" y="390"/>
                  </a:lnTo>
                  <a:lnTo>
                    <a:pt x="683" y="390"/>
                  </a:lnTo>
                  <a:lnTo>
                    <a:pt x="687" y="391"/>
                  </a:lnTo>
                  <a:lnTo>
                    <a:pt x="689" y="391"/>
                  </a:lnTo>
                  <a:lnTo>
                    <a:pt x="691" y="391"/>
                  </a:lnTo>
                  <a:lnTo>
                    <a:pt x="694" y="388"/>
                  </a:lnTo>
                  <a:lnTo>
                    <a:pt x="704" y="382"/>
                  </a:lnTo>
                  <a:lnTo>
                    <a:pt x="707" y="381"/>
                  </a:lnTo>
                  <a:lnTo>
                    <a:pt x="710" y="380"/>
                  </a:lnTo>
                  <a:lnTo>
                    <a:pt x="712" y="380"/>
                  </a:lnTo>
                  <a:lnTo>
                    <a:pt x="716" y="380"/>
                  </a:lnTo>
                  <a:lnTo>
                    <a:pt x="719" y="381"/>
                  </a:lnTo>
                  <a:lnTo>
                    <a:pt x="733" y="392"/>
                  </a:lnTo>
                  <a:lnTo>
                    <a:pt x="735" y="393"/>
                  </a:lnTo>
                  <a:lnTo>
                    <a:pt x="749" y="404"/>
                  </a:lnTo>
                  <a:lnTo>
                    <a:pt x="752" y="406"/>
                  </a:lnTo>
                  <a:lnTo>
                    <a:pt x="755" y="406"/>
                  </a:lnTo>
                  <a:lnTo>
                    <a:pt x="760" y="406"/>
                  </a:lnTo>
                  <a:lnTo>
                    <a:pt x="766" y="406"/>
                  </a:lnTo>
                  <a:lnTo>
                    <a:pt x="777" y="404"/>
                  </a:lnTo>
                  <a:lnTo>
                    <a:pt x="786" y="403"/>
                  </a:lnTo>
                  <a:lnTo>
                    <a:pt x="790" y="403"/>
                  </a:lnTo>
                  <a:lnTo>
                    <a:pt x="793" y="403"/>
                  </a:lnTo>
                  <a:lnTo>
                    <a:pt x="796" y="403"/>
                  </a:lnTo>
                  <a:lnTo>
                    <a:pt x="797" y="405"/>
                  </a:lnTo>
                  <a:lnTo>
                    <a:pt x="798" y="406"/>
                  </a:lnTo>
                  <a:lnTo>
                    <a:pt x="799" y="410"/>
                  </a:lnTo>
                  <a:lnTo>
                    <a:pt x="799" y="412"/>
                  </a:lnTo>
                  <a:lnTo>
                    <a:pt x="801" y="414"/>
                  </a:lnTo>
                  <a:lnTo>
                    <a:pt x="801" y="416"/>
                  </a:lnTo>
                  <a:lnTo>
                    <a:pt x="801" y="417"/>
                  </a:lnTo>
                  <a:lnTo>
                    <a:pt x="799" y="427"/>
                  </a:lnTo>
                  <a:lnTo>
                    <a:pt x="801" y="429"/>
                  </a:lnTo>
                  <a:lnTo>
                    <a:pt x="801" y="430"/>
                  </a:lnTo>
                  <a:lnTo>
                    <a:pt x="801" y="433"/>
                  </a:lnTo>
                  <a:lnTo>
                    <a:pt x="801" y="435"/>
                  </a:lnTo>
                  <a:lnTo>
                    <a:pt x="801" y="436"/>
                  </a:lnTo>
                  <a:lnTo>
                    <a:pt x="798" y="443"/>
                  </a:lnTo>
                  <a:lnTo>
                    <a:pt x="796" y="454"/>
                  </a:lnTo>
                  <a:lnTo>
                    <a:pt x="793" y="460"/>
                  </a:lnTo>
                  <a:lnTo>
                    <a:pt x="791" y="464"/>
                  </a:lnTo>
                  <a:lnTo>
                    <a:pt x="790" y="464"/>
                  </a:lnTo>
                  <a:lnTo>
                    <a:pt x="789" y="465"/>
                  </a:lnTo>
                  <a:lnTo>
                    <a:pt x="790" y="468"/>
                  </a:lnTo>
                  <a:lnTo>
                    <a:pt x="790" y="471"/>
                  </a:lnTo>
                  <a:lnTo>
                    <a:pt x="789" y="480"/>
                  </a:lnTo>
                  <a:lnTo>
                    <a:pt x="789" y="492"/>
                  </a:lnTo>
                  <a:lnTo>
                    <a:pt x="790" y="495"/>
                  </a:lnTo>
                  <a:lnTo>
                    <a:pt x="792" y="501"/>
                  </a:lnTo>
                  <a:lnTo>
                    <a:pt x="796" y="506"/>
                  </a:lnTo>
                  <a:lnTo>
                    <a:pt x="799" y="512"/>
                  </a:lnTo>
                  <a:lnTo>
                    <a:pt x="801" y="513"/>
                  </a:lnTo>
                  <a:lnTo>
                    <a:pt x="803" y="515"/>
                  </a:lnTo>
                  <a:lnTo>
                    <a:pt x="804" y="518"/>
                  </a:lnTo>
                  <a:lnTo>
                    <a:pt x="809" y="520"/>
                  </a:lnTo>
                  <a:lnTo>
                    <a:pt x="819" y="523"/>
                  </a:lnTo>
                  <a:lnTo>
                    <a:pt x="824" y="524"/>
                  </a:lnTo>
                  <a:lnTo>
                    <a:pt x="830" y="523"/>
                  </a:lnTo>
                  <a:lnTo>
                    <a:pt x="837" y="523"/>
                  </a:lnTo>
                  <a:lnTo>
                    <a:pt x="846" y="521"/>
                  </a:lnTo>
                  <a:lnTo>
                    <a:pt x="866" y="520"/>
                  </a:lnTo>
                  <a:lnTo>
                    <a:pt x="870" y="522"/>
                  </a:lnTo>
                  <a:lnTo>
                    <a:pt x="873" y="524"/>
                  </a:lnTo>
                  <a:lnTo>
                    <a:pt x="875" y="528"/>
                  </a:lnTo>
                  <a:lnTo>
                    <a:pt x="876" y="532"/>
                  </a:lnTo>
                  <a:lnTo>
                    <a:pt x="877" y="539"/>
                  </a:lnTo>
                  <a:lnTo>
                    <a:pt x="876" y="562"/>
                  </a:lnTo>
                  <a:lnTo>
                    <a:pt x="876" y="568"/>
                  </a:lnTo>
                  <a:lnTo>
                    <a:pt x="876" y="570"/>
                  </a:lnTo>
                  <a:lnTo>
                    <a:pt x="878" y="578"/>
                  </a:lnTo>
                  <a:lnTo>
                    <a:pt x="880" y="583"/>
                  </a:lnTo>
                  <a:lnTo>
                    <a:pt x="881" y="584"/>
                  </a:lnTo>
                  <a:lnTo>
                    <a:pt x="884" y="588"/>
                  </a:lnTo>
                  <a:lnTo>
                    <a:pt x="890" y="591"/>
                  </a:lnTo>
                  <a:lnTo>
                    <a:pt x="907" y="597"/>
                  </a:lnTo>
                  <a:lnTo>
                    <a:pt x="917" y="599"/>
                  </a:lnTo>
                  <a:lnTo>
                    <a:pt x="919" y="598"/>
                  </a:lnTo>
                  <a:lnTo>
                    <a:pt x="920" y="593"/>
                  </a:lnTo>
                  <a:lnTo>
                    <a:pt x="921" y="589"/>
                  </a:lnTo>
                  <a:lnTo>
                    <a:pt x="922" y="588"/>
                  </a:lnTo>
                  <a:lnTo>
                    <a:pt x="923" y="587"/>
                  </a:lnTo>
                  <a:lnTo>
                    <a:pt x="926" y="587"/>
                  </a:lnTo>
                  <a:lnTo>
                    <a:pt x="933" y="589"/>
                  </a:lnTo>
                  <a:lnTo>
                    <a:pt x="938" y="593"/>
                  </a:lnTo>
                  <a:lnTo>
                    <a:pt x="948" y="606"/>
                  </a:lnTo>
                  <a:lnTo>
                    <a:pt x="949" y="609"/>
                  </a:lnTo>
                  <a:lnTo>
                    <a:pt x="949" y="611"/>
                  </a:lnTo>
                  <a:lnTo>
                    <a:pt x="951" y="616"/>
                  </a:lnTo>
                  <a:lnTo>
                    <a:pt x="952" y="619"/>
                  </a:lnTo>
                  <a:lnTo>
                    <a:pt x="952" y="621"/>
                  </a:lnTo>
                  <a:lnTo>
                    <a:pt x="952" y="626"/>
                  </a:lnTo>
                  <a:lnTo>
                    <a:pt x="950" y="631"/>
                  </a:lnTo>
                  <a:lnTo>
                    <a:pt x="939" y="649"/>
                  </a:lnTo>
                  <a:lnTo>
                    <a:pt x="937" y="652"/>
                  </a:lnTo>
                  <a:lnTo>
                    <a:pt x="937" y="656"/>
                  </a:lnTo>
                  <a:lnTo>
                    <a:pt x="938" y="658"/>
                  </a:lnTo>
                  <a:lnTo>
                    <a:pt x="939" y="661"/>
                  </a:lnTo>
                  <a:lnTo>
                    <a:pt x="942" y="666"/>
                  </a:lnTo>
                  <a:lnTo>
                    <a:pt x="951" y="672"/>
                  </a:lnTo>
                  <a:lnTo>
                    <a:pt x="966" y="682"/>
                  </a:lnTo>
                  <a:lnTo>
                    <a:pt x="974" y="687"/>
                  </a:lnTo>
                  <a:lnTo>
                    <a:pt x="980" y="688"/>
                  </a:lnTo>
                  <a:lnTo>
                    <a:pt x="990" y="690"/>
                  </a:lnTo>
                  <a:lnTo>
                    <a:pt x="996" y="691"/>
                  </a:lnTo>
                  <a:lnTo>
                    <a:pt x="999" y="692"/>
                  </a:lnTo>
                  <a:lnTo>
                    <a:pt x="1002" y="695"/>
                  </a:lnTo>
                  <a:lnTo>
                    <a:pt x="1024" y="714"/>
                  </a:lnTo>
                  <a:lnTo>
                    <a:pt x="1038" y="731"/>
                  </a:lnTo>
                  <a:lnTo>
                    <a:pt x="1050" y="745"/>
                  </a:lnTo>
                  <a:lnTo>
                    <a:pt x="1053" y="748"/>
                  </a:lnTo>
                  <a:lnTo>
                    <a:pt x="1056" y="754"/>
                  </a:lnTo>
                  <a:lnTo>
                    <a:pt x="1061" y="768"/>
                  </a:lnTo>
                  <a:lnTo>
                    <a:pt x="1062" y="794"/>
                  </a:lnTo>
                  <a:lnTo>
                    <a:pt x="1063" y="798"/>
                  </a:lnTo>
                  <a:lnTo>
                    <a:pt x="1067" y="802"/>
                  </a:lnTo>
                  <a:lnTo>
                    <a:pt x="1071" y="803"/>
                  </a:lnTo>
                  <a:lnTo>
                    <a:pt x="1113" y="798"/>
                  </a:lnTo>
                  <a:lnTo>
                    <a:pt x="1122" y="798"/>
                  </a:lnTo>
                  <a:lnTo>
                    <a:pt x="1137" y="801"/>
                  </a:lnTo>
                  <a:lnTo>
                    <a:pt x="1142" y="801"/>
                  </a:lnTo>
                  <a:lnTo>
                    <a:pt x="1147" y="802"/>
                  </a:lnTo>
                  <a:lnTo>
                    <a:pt x="1149" y="806"/>
                  </a:lnTo>
                  <a:lnTo>
                    <a:pt x="1150" y="809"/>
                  </a:lnTo>
                  <a:lnTo>
                    <a:pt x="1151" y="813"/>
                  </a:lnTo>
                  <a:lnTo>
                    <a:pt x="1150" y="814"/>
                  </a:lnTo>
                  <a:lnTo>
                    <a:pt x="1148" y="817"/>
                  </a:lnTo>
                  <a:lnTo>
                    <a:pt x="1147" y="818"/>
                  </a:lnTo>
                  <a:lnTo>
                    <a:pt x="1146" y="819"/>
                  </a:lnTo>
                  <a:lnTo>
                    <a:pt x="1146" y="821"/>
                  </a:lnTo>
                  <a:lnTo>
                    <a:pt x="1146" y="823"/>
                  </a:lnTo>
                  <a:lnTo>
                    <a:pt x="1150" y="834"/>
                  </a:lnTo>
                  <a:lnTo>
                    <a:pt x="1151" y="835"/>
                  </a:lnTo>
                  <a:lnTo>
                    <a:pt x="1155" y="838"/>
                  </a:lnTo>
                  <a:lnTo>
                    <a:pt x="1161" y="844"/>
                  </a:lnTo>
                  <a:lnTo>
                    <a:pt x="1164" y="847"/>
                  </a:lnTo>
                  <a:lnTo>
                    <a:pt x="1169" y="858"/>
                  </a:lnTo>
                  <a:lnTo>
                    <a:pt x="1174" y="868"/>
                  </a:lnTo>
                  <a:lnTo>
                    <a:pt x="1174" y="876"/>
                  </a:lnTo>
                  <a:lnTo>
                    <a:pt x="1175" y="883"/>
                  </a:lnTo>
                  <a:lnTo>
                    <a:pt x="1175" y="885"/>
                  </a:lnTo>
                  <a:lnTo>
                    <a:pt x="1177" y="889"/>
                  </a:lnTo>
                  <a:lnTo>
                    <a:pt x="1193" y="902"/>
                  </a:lnTo>
                  <a:lnTo>
                    <a:pt x="1200" y="912"/>
                  </a:lnTo>
                  <a:lnTo>
                    <a:pt x="1218" y="933"/>
                  </a:lnTo>
                  <a:lnTo>
                    <a:pt x="1218" y="934"/>
                  </a:lnTo>
                  <a:lnTo>
                    <a:pt x="1221" y="942"/>
                  </a:lnTo>
                  <a:lnTo>
                    <a:pt x="1224" y="946"/>
                  </a:lnTo>
                  <a:lnTo>
                    <a:pt x="1238" y="960"/>
                  </a:lnTo>
                  <a:lnTo>
                    <a:pt x="1240" y="966"/>
                  </a:lnTo>
                  <a:lnTo>
                    <a:pt x="1244" y="973"/>
                  </a:lnTo>
                  <a:lnTo>
                    <a:pt x="1246" y="974"/>
                  </a:lnTo>
                  <a:lnTo>
                    <a:pt x="1247" y="978"/>
                  </a:lnTo>
                  <a:lnTo>
                    <a:pt x="1256" y="990"/>
                  </a:lnTo>
                  <a:lnTo>
                    <a:pt x="1268" y="1001"/>
                  </a:lnTo>
                  <a:lnTo>
                    <a:pt x="1269" y="1001"/>
                  </a:lnTo>
                  <a:lnTo>
                    <a:pt x="1271" y="1004"/>
                  </a:lnTo>
                  <a:lnTo>
                    <a:pt x="1278" y="1014"/>
                  </a:lnTo>
                  <a:lnTo>
                    <a:pt x="1285" y="1024"/>
                  </a:lnTo>
                  <a:lnTo>
                    <a:pt x="1286" y="1027"/>
                  </a:lnTo>
                  <a:lnTo>
                    <a:pt x="1286" y="1032"/>
                  </a:lnTo>
                  <a:lnTo>
                    <a:pt x="1289" y="1041"/>
                  </a:lnTo>
                  <a:lnTo>
                    <a:pt x="1293" y="1063"/>
                  </a:lnTo>
                  <a:lnTo>
                    <a:pt x="1295" y="1081"/>
                  </a:lnTo>
                  <a:lnTo>
                    <a:pt x="1298" y="1089"/>
                  </a:lnTo>
                  <a:lnTo>
                    <a:pt x="1300" y="1092"/>
                  </a:lnTo>
                  <a:lnTo>
                    <a:pt x="1301" y="1093"/>
                  </a:lnTo>
                  <a:lnTo>
                    <a:pt x="1304" y="1096"/>
                  </a:lnTo>
                  <a:lnTo>
                    <a:pt x="1305" y="1099"/>
                  </a:lnTo>
                  <a:lnTo>
                    <a:pt x="1307" y="1103"/>
                  </a:lnTo>
                  <a:lnTo>
                    <a:pt x="1310" y="1108"/>
                  </a:lnTo>
                  <a:lnTo>
                    <a:pt x="1313" y="1112"/>
                  </a:lnTo>
                  <a:lnTo>
                    <a:pt x="1321" y="1119"/>
                  </a:lnTo>
                  <a:lnTo>
                    <a:pt x="1325" y="1121"/>
                  </a:lnTo>
                  <a:lnTo>
                    <a:pt x="1330" y="1122"/>
                  </a:lnTo>
                  <a:lnTo>
                    <a:pt x="1349" y="1120"/>
                  </a:lnTo>
                  <a:lnTo>
                    <a:pt x="1351" y="1118"/>
                  </a:lnTo>
                  <a:lnTo>
                    <a:pt x="1355" y="1112"/>
                  </a:lnTo>
                  <a:lnTo>
                    <a:pt x="1362" y="1090"/>
                  </a:lnTo>
                  <a:lnTo>
                    <a:pt x="1365" y="1080"/>
                  </a:lnTo>
                  <a:lnTo>
                    <a:pt x="1367" y="1077"/>
                  </a:lnTo>
                  <a:lnTo>
                    <a:pt x="1376" y="1069"/>
                  </a:lnTo>
                  <a:lnTo>
                    <a:pt x="1378" y="1068"/>
                  </a:lnTo>
                  <a:lnTo>
                    <a:pt x="1381" y="1068"/>
                  </a:lnTo>
                  <a:lnTo>
                    <a:pt x="1385" y="1070"/>
                  </a:lnTo>
                  <a:lnTo>
                    <a:pt x="1387" y="1070"/>
                  </a:lnTo>
                  <a:lnTo>
                    <a:pt x="1392" y="1069"/>
                  </a:lnTo>
                  <a:lnTo>
                    <a:pt x="1397" y="1070"/>
                  </a:lnTo>
                  <a:lnTo>
                    <a:pt x="1404" y="1072"/>
                  </a:lnTo>
                  <a:lnTo>
                    <a:pt x="1412" y="1077"/>
                  </a:lnTo>
                  <a:lnTo>
                    <a:pt x="1414" y="1079"/>
                  </a:lnTo>
                  <a:lnTo>
                    <a:pt x="1416" y="1080"/>
                  </a:lnTo>
                  <a:lnTo>
                    <a:pt x="1421" y="1085"/>
                  </a:lnTo>
                  <a:lnTo>
                    <a:pt x="1425" y="1089"/>
                  </a:lnTo>
                  <a:lnTo>
                    <a:pt x="1430" y="1095"/>
                  </a:lnTo>
                  <a:lnTo>
                    <a:pt x="1435" y="1097"/>
                  </a:lnTo>
                  <a:lnTo>
                    <a:pt x="1439" y="1099"/>
                  </a:lnTo>
                  <a:lnTo>
                    <a:pt x="1439" y="1103"/>
                  </a:lnTo>
                  <a:lnTo>
                    <a:pt x="1438" y="1112"/>
                  </a:lnTo>
                  <a:lnTo>
                    <a:pt x="1437" y="1116"/>
                  </a:lnTo>
                  <a:lnTo>
                    <a:pt x="1439" y="1120"/>
                  </a:lnTo>
                  <a:lnTo>
                    <a:pt x="1444" y="1131"/>
                  </a:lnTo>
                  <a:lnTo>
                    <a:pt x="1445" y="1134"/>
                  </a:lnTo>
                  <a:lnTo>
                    <a:pt x="1448" y="1138"/>
                  </a:lnTo>
                  <a:lnTo>
                    <a:pt x="1451" y="1148"/>
                  </a:lnTo>
                  <a:lnTo>
                    <a:pt x="1454" y="1156"/>
                  </a:lnTo>
                  <a:lnTo>
                    <a:pt x="1456" y="1159"/>
                  </a:lnTo>
                  <a:lnTo>
                    <a:pt x="1458" y="1163"/>
                  </a:lnTo>
                  <a:lnTo>
                    <a:pt x="1459" y="1165"/>
                  </a:lnTo>
                  <a:lnTo>
                    <a:pt x="1461" y="1167"/>
                  </a:lnTo>
                  <a:lnTo>
                    <a:pt x="1464" y="1169"/>
                  </a:lnTo>
                  <a:lnTo>
                    <a:pt x="1467" y="1174"/>
                  </a:lnTo>
                  <a:lnTo>
                    <a:pt x="1471" y="1179"/>
                  </a:lnTo>
                  <a:lnTo>
                    <a:pt x="1473" y="1183"/>
                  </a:lnTo>
                  <a:lnTo>
                    <a:pt x="1481" y="1194"/>
                  </a:lnTo>
                  <a:lnTo>
                    <a:pt x="1484" y="1198"/>
                  </a:lnTo>
                  <a:lnTo>
                    <a:pt x="1487" y="1203"/>
                  </a:lnTo>
                  <a:lnTo>
                    <a:pt x="1492" y="1206"/>
                  </a:lnTo>
                  <a:lnTo>
                    <a:pt x="1495" y="1209"/>
                  </a:lnTo>
                  <a:lnTo>
                    <a:pt x="1504" y="1214"/>
                  </a:lnTo>
                  <a:lnTo>
                    <a:pt x="1510" y="1216"/>
                  </a:lnTo>
                  <a:lnTo>
                    <a:pt x="1521" y="1219"/>
                  </a:lnTo>
                  <a:lnTo>
                    <a:pt x="1533" y="1222"/>
                  </a:lnTo>
                  <a:lnTo>
                    <a:pt x="1534" y="1222"/>
                  </a:lnTo>
                  <a:lnTo>
                    <a:pt x="1539" y="1222"/>
                  </a:lnTo>
                  <a:lnTo>
                    <a:pt x="1545" y="1220"/>
                  </a:lnTo>
                  <a:lnTo>
                    <a:pt x="1552" y="1218"/>
                  </a:lnTo>
                  <a:lnTo>
                    <a:pt x="1557" y="1217"/>
                  </a:lnTo>
                  <a:lnTo>
                    <a:pt x="1562" y="1215"/>
                  </a:lnTo>
                  <a:lnTo>
                    <a:pt x="1572" y="1215"/>
                  </a:lnTo>
                  <a:lnTo>
                    <a:pt x="1579" y="1215"/>
                  </a:lnTo>
                  <a:lnTo>
                    <a:pt x="1585" y="1217"/>
                  </a:lnTo>
                  <a:lnTo>
                    <a:pt x="1594" y="1219"/>
                  </a:lnTo>
                  <a:lnTo>
                    <a:pt x="1597" y="1220"/>
                  </a:lnTo>
                  <a:lnTo>
                    <a:pt x="1599" y="1222"/>
                  </a:lnTo>
                  <a:lnTo>
                    <a:pt x="1602" y="1223"/>
                  </a:lnTo>
                  <a:lnTo>
                    <a:pt x="1606" y="1225"/>
                  </a:lnTo>
                  <a:lnTo>
                    <a:pt x="1609" y="1226"/>
                  </a:lnTo>
                  <a:lnTo>
                    <a:pt x="1616" y="1230"/>
                  </a:lnTo>
                  <a:lnTo>
                    <a:pt x="1623" y="1235"/>
                  </a:lnTo>
                  <a:lnTo>
                    <a:pt x="1625" y="1238"/>
                  </a:lnTo>
                  <a:lnTo>
                    <a:pt x="1630" y="1249"/>
                  </a:lnTo>
                  <a:lnTo>
                    <a:pt x="1633" y="1258"/>
                  </a:lnTo>
                  <a:lnTo>
                    <a:pt x="1637" y="1282"/>
                  </a:lnTo>
                  <a:lnTo>
                    <a:pt x="1641" y="1293"/>
                  </a:lnTo>
                  <a:lnTo>
                    <a:pt x="1645" y="1302"/>
                  </a:lnTo>
                  <a:lnTo>
                    <a:pt x="1653" y="1313"/>
                  </a:lnTo>
                  <a:lnTo>
                    <a:pt x="1657" y="1316"/>
                  </a:lnTo>
                  <a:lnTo>
                    <a:pt x="1660" y="1318"/>
                  </a:lnTo>
                  <a:lnTo>
                    <a:pt x="1665" y="1318"/>
                  </a:lnTo>
                  <a:lnTo>
                    <a:pt x="1672" y="1318"/>
                  </a:lnTo>
                  <a:lnTo>
                    <a:pt x="1673" y="1318"/>
                  </a:lnTo>
                  <a:lnTo>
                    <a:pt x="1687" y="1317"/>
                  </a:lnTo>
                  <a:lnTo>
                    <a:pt x="1694" y="1317"/>
                  </a:lnTo>
                  <a:lnTo>
                    <a:pt x="1699" y="1315"/>
                  </a:lnTo>
                  <a:lnTo>
                    <a:pt x="1701" y="1314"/>
                  </a:lnTo>
                  <a:lnTo>
                    <a:pt x="1703" y="1313"/>
                  </a:lnTo>
                  <a:lnTo>
                    <a:pt x="1706" y="1311"/>
                  </a:lnTo>
                  <a:lnTo>
                    <a:pt x="1707" y="1308"/>
                  </a:lnTo>
                  <a:lnTo>
                    <a:pt x="1712" y="1294"/>
                  </a:lnTo>
                  <a:lnTo>
                    <a:pt x="1713" y="1282"/>
                  </a:lnTo>
                  <a:lnTo>
                    <a:pt x="1715" y="1278"/>
                  </a:lnTo>
                  <a:lnTo>
                    <a:pt x="1716" y="1276"/>
                  </a:lnTo>
                  <a:lnTo>
                    <a:pt x="1719" y="1274"/>
                  </a:lnTo>
                  <a:lnTo>
                    <a:pt x="1721" y="1274"/>
                  </a:lnTo>
                  <a:lnTo>
                    <a:pt x="1724" y="1274"/>
                  </a:lnTo>
                  <a:lnTo>
                    <a:pt x="1727" y="1274"/>
                  </a:lnTo>
                  <a:lnTo>
                    <a:pt x="1746" y="1279"/>
                  </a:lnTo>
                  <a:lnTo>
                    <a:pt x="1749" y="1282"/>
                  </a:lnTo>
                  <a:lnTo>
                    <a:pt x="1752" y="1284"/>
                  </a:lnTo>
                  <a:lnTo>
                    <a:pt x="1762" y="1292"/>
                  </a:lnTo>
                  <a:lnTo>
                    <a:pt x="1764" y="1293"/>
                  </a:lnTo>
                  <a:lnTo>
                    <a:pt x="1768" y="1294"/>
                  </a:lnTo>
                  <a:lnTo>
                    <a:pt x="1773" y="1296"/>
                  </a:lnTo>
                  <a:lnTo>
                    <a:pt x="1797" y="1304"/>
                  </a:lnTo>
                  <a:lnTo>
                    <a:pt x="1802" y="1306"/>
                  </a:lnTo>
                  <a:lnTo>
                    <a:pt x="1809" y="1308"/>
                  </a:lnTo>
                  <a:lnTo>
                    <a:pt x="1813" y="1308"/>
                  </a:lnTo>
                  <a:lnTo>
                    <a:pt x="1816" y="1311"/>
                  </a:lnTo>
                  <a:lnTo>
                    <a:pt x="1822" y="1316"/>
                  </a:lnTo>
                  <a:lnTo>
                    <a:pt x="1828" y="1326"/>
                  </a:lnTo>
                  <a:lnTo>
                    <a:pt x="1831" y="1332"/>
                  </a:lnTo>
                  <a:lnTo>
                    <a:pt x="1832" y="1335"/>
                  </a:lnTo>
                  <a:lnTo>
                    <a:pt x="1832" y="1342"/>
                  </a:lnTo>
                  <a:lnTo>
                    <a:pt x="1830" y="1346"/>
                  </a:lnTo>
                  <a:lnTo>
                    <a:pt x="1824" y="1360"/>
                  </a:lnTo>
                  <a:lnTo>
                    <a:pt x="1815" y="1384"/>
                  </a:lnTo>
                  <a:lnTo>
                    <a:pt x="1811" y="1399"/>
                  </a:lnTo>
                  <a:lnTo>
                    <a:pt x="1809" y="1405"/>
                  </a:lnTo>
                  <a:lnTo>
                    <a:pt x="1808" y="1410"/>
                  </a:lnTo>
                  <a:lnTo>
                    <a:pt x="1808" y="1414"/>
                  </a:lnTo>
                  <a:lnTo>
                    <a:pt x="1809" y="1419"/>
                  </a:lnTo>
                  <a:lnTo>
                    <a:pt x="1810" y="1423"/>
                  </a:lnTo>
                  <a:lnTo>
                    <a:pt x="1816" y="1432"/>
                  </a:lnTo>
                  <a:lnTo>
                    <a:pt x="1832" y="1445"/>
                  </a:lnTo>
                  <a:lnTo>
                    <a:pt x="1837" y="1448"/>
                  </a:lnTo>
                  <a:lnTo>
                    <a:pt x="1846" y="1455"/>
                  </a:lnTo>
                  <a:lnTo>
                    <a:pt x="1850" y="1458"/>
                  </a:lnTo>
                  <a:lnTo>
                    <a:pt x="1855" y="1459"/>
                  </a:lnTo>
                  <a:lnTo>
                    <a:pt x="1874" y="1475"/>
                  </a:lnTo>
                  <a:lnTo>
                    <a:pt x="1883" y="1486"/>
                  </a:lnTo>
                  <a:lnTo>
                    <a:pt x="1892" y="1498"/>
                  </a:lnTo>
                  <a:lnTo>
                    <a:pt x="1901" y="1516"/>
                  </a:lnTo>
                  <a:lnTo>
                    <a:pt x="1902" y="1517"/>
                  </a:lnTo>
                  <a:lnTo>
                    <a:pt x="1903" y="1521"/>
                  </a:lnTo>
                  <a:lnTo>
                    <a:pt x="1904" y="1531"/>
                  </a:lnTo>
                  <a:lnTo>
                    <a:pt x="1903" y="1537"/>
                  </a:lnTo>
                  <a:lnTo>
                    <a:pt x="1901" y="1542"/>
                  </a:lnTo>
                  <a:lnTo>
                    <a:pt x="1898" y="1546"/>
                  </a:lnTo>
                  <a:lnTo>
                    <a:pt x="1893" y="1549"/>
                  </a:lnTo>
                  <a:lnTo>
                    <a:pt x="1891" y="1551"/>
                  </a:lnTo>
                  <a:lnTo>
                    <a:pt x="1889" y="1555"/>
                  </a:lnTo>
                  <a:lnTo>
                    <a:pt x="1889" y="1558"/>
                  </a:lnTo>
                  <a:lnTo>
                    <a:pt x="1893" y="1563"/>
                  </a:lnTo>
                  <a:lnTo>
                    <a:pt x="1898" y="1568"/>
                  </a:lnTo>
                  <a:lnTo>
                    <a:pt x="1901" y="1570"/>
                  </a:lnTo>
                  <a:lnTo>
                    <a:pt x="1903" y="1570"/>
                  </a:lnTo>
                  <a:lnTo>
                    <a:pt x="1912" y="1571"/>
                  </a:lnTo>
                  <a:lnTo>
                    <a:pt x="1918" y="1571"/>
                  </a:lnTo>
                  <a:lnTo>
                    <a:pt x="1922" y="1570"/>
                  </a:lnTo>
                  <a:lnTo>
                    <a:pt x="1925" y="1570"/>
                  </a:lnTo>
                  <a:lnTo>
                    <a:pt x="1926" y="1571"/>
                  </a:lnTo>
                  <a:lnTo>
                    <a:pt x="1931" y="1576"/>
                  </a:lnTo>
                  <a:lnTo>
                    <a:pt x="1938" y="1586"/>
                  </a:lnTo>
                  <a:lnTo>
                    <a:pt x="1940" y="1589"/>
                  </a:lnTo>
                  <a:lnTo>
                    <a:pt x="1943" y="1596"/>
                  </a:lnTo>
                  <a:lnTo>
                    <a:pt x="1944" y="1602"/>
                  </a:lnTo>
                  <a:lnTo>
                    <a:pt x="1945" y="1609"/>
                  </a:lnTo>
                  <a:lnTo>
                    <a:pt x="1946" y="1618"/>
                  </a:lnTo>
                  <a:lnTo>
                    <a:pt x="1946" y="1619"/>
                  </a:lnTo>
                  <a:lnTo>
                    <a:pt x="1949" y="1629"/>
                  </a:lnTo>
                  <a:lnTo>
                    <a:pt x="1950" y="1634"/>
                  </a:lnTo>
                  <a:lnTo>
                    <a:pt x="1951" y="1637"/>
                  </a:lnTo>
                  <a:lnTo>
                    <a:pt x="1953" y="1639"/>
                  </a:lnTo>
                  <a:lnTo>
                    <a:pt x="1955" y="1641"/>
                  </a:lnTo>
                  <a:lnTo>
                    <a:pt x="1959" y="1646"/>
                  </a:lnTo>
                  <a:lnTo>
                    <a:pt x="1963" y="1649"/>
                  </a:lnTo>
                  <a:lnTo>
                    <a:pt x="1965" y="1651"/>
                  </a:lnTo>
                  <a:lnTo>
                    <a:pt x="1966" y="1655"/>
                  </a:lnTo>
                  <a:lnTo>
                    <a:pt x="1967" y="1659"/>
                  </a:lnTo>
                  <a:lnTo>
                    <a:pt x="1967" y="1665"/>
                  </a:lnTo>
                  <a:lnTo>
                    <a:pt x="1967" y="1669"/>
                  </a:lnTo>
                  <a:lnTo>
                    <a:pt x="1967" y="1673"/>
                  </a:lnTo>
                  <a:lnTo>
                    <a:pt x="1966" y="1675"/>
                  </a:lnTo>
                  <a:lnTo>
                    <a:pt x="1964" y="1677"/>
                  </a:lnTo>
                  <a:lnTo>
                    <a:pt x="1958" y="1684"/>
                  </a:lnTo>
                  <a:lnTo>
                    <a:pt x="1953" y="1690"/>
                  </a:lnTo>
                  <a:lnTo>
                    <a:pt x="1950" y="1695"/>
                  </a:lnTo>
                  <a:lnTo>
                    <a:pt x="1947" y="1697"/>
                  </a:lnTo>
                  <a:lnTo>
                    <a:pt x="1947" y="1703"/>
                  </a:lnTo>
                  <a:lnTo>
                    <a:pt x="1946" y="1706"/>
                  </a:lnTo>
                  <a:lnTo>
                    <a:pt x="1947" y="1710"/>
                  </a:lnTo>
                  <a:lnTo>
                    <a:pt x="1950" y="1716"/>
                  </a:lnTo>
                  <a:lnTo>
                    <a:pt x="1955" y="1725"/>
                  </a:lnTo>
                  <a:lnTo>
                    <a:pt x="1961" y="1737"/>
                  </a:lnTo>
                  <a:lnTo>
                    <a:pt x="1968" y="1745"/>
                  </a:lnTo>
                  <a:lnTo>
                    <a:pt x="1978" y="1758"/>
                  </a:lnTo>
                  <a:lnTo>
                    <a:pt x="1980" y="1762"/>
                  </a:lnTo>
                  <a:lnTo>
                    <a:pt x="1993" y="1778"/>
                  </a:lnTo>
                  <a:lnTo>
                    <a:pt x="1999" y="1786"/>
                  </a:lnTo>
                  <a:lnTo>
                    <a:pt x="2000" y="1790"/>
                  </a:lnTo>
                  <a:lnTo>
                    <a:pt x="2001" y="1795"/>
                  </a:lnTo>
                  <a:lnTo>
                    <a:pt x="2003" y="1802"/>
                  </a:lnTo>
                  <a:lnTo>
                    <a:pt x="2003" y="1807"/>
                  </a:lnTo>
                  <a:lnTo>
                    <a:pt x="2004" y="1820"/>
                  </a:lnTo>
                  <a:lnTo>
                    <a:pt x="2003" y="1830"/>
                  </a:lnTo>
                  <a:lnTo>
                    <a:pt x="2002" y="1836"/>
                  </a:lnTo>
                  <a:lnTo>
                    <a:pt x="2000" y="1845"/>
                  </a:lnTo>
                  <a:lnTo>
                    <a:pt x="1998" y="1850"/>
                  </a:lnTo>
                  <a:lnTo>
                    <a:pt x="1995" y="1855"/>
                  </a:lnTo>
                  <a:lnTo>
                    <a:pt x="1993" y="1862"/>
                  </a:lnTo>
                  <a:lnTo>
                    <a:pt x="1988" y="1870"/>
                  </a:lnTo>
                  <a:lnTo>
                    <a:pt x="1986" y="1874"/>
                  </a:lnTo>
                  <a:lnTo>
                    <a:pt x="1985" y="1876"/>
                  </a:lnTo>
                  <a:lnTo>
                    <a:pt x="1985" y="1879"/>
                  </a:lnTo>
                  <a:lnTo>
                    <a:pt x="1989" y="1889"/>
                  </a:lnTo>
                  <a:lnTo>
                    <a:pt x="1990" y="1893"/>
                  </a:lnTo>
                  <a:lnTo>
                    <a:pt x="1993" y="1898"/>
                  </a:lnTo>
                  <a:lnTo>
                    <a:pt x="1995" y="1900"/>
                  </a:lnTo>
                  <a:lnTo>
                    <a:pt x="1998" y="1903"/>
                  </a:lnTo>
                  <a:lnTo>
                    <a:pt x="2006" y="1907"/>
                  </a:lnTo>
                  <a:lnTo>
                    <a:pt x="2011" y="1909"/>
                  </a:lnTo>
                  <a:lnTo>
                    <a:pt x="2017" y="1912"/>
                  </a:lnTo>
                  <a:lnTo>
                    <a:pt x="2024" y="1918"/>
                  </a:lnTo>
                  <a:lnTo>
                    <a:pt x="2028" y="1922"/>
                  </a:lnTo>
                  <a:lnTo>
                    <a:pt x="2030" y="1924"/>
                  </a:lnTo>
                  <a:lnTo>
                    <a:pt x="2031" y="1928"/>
                  </a:lnTo>
                  <a:lnTo>
                    <a:pt x="2032" y="1933"/>
                  </a:lnTo>
                  <a:lnTo>
                    <a:pt x="2033" y="1942"/>
                  </a:lnTo>
                  <a:lnTo>
                    <a:pt x="2032" y="1951"/>
                  </a:lnTo>
                  <a:lnTo>
                    <a:pt x="2030" y="1960"/>
                  </a:lnTo>
                  <a:lnTo>
                    <a:pt x="2029" y="1971"/>
                  </a:lnTo>
                  <a:lnTo>
                    <a:pt x="2021" y="1996"/>
                  </a:lnTo>
                  <a:lnTo>
                    <a:pt x="2021" y="1999"/>
                  </a:lnTo>
                  <a:lnTo>
                    <a:pt x="2021" y="2003"/>
                  </a:lnTo>
                  <a:lnTo>
                    <a:pt x="2023" y="2009"/>
                  </a:lnTo>
                  <a:lnTo>
                    <a:pt x="2026" y="2013"/>
                  </a:lnTo>
                  <a:lnTo>
                    <a:pt x="2030" y="2018"/>
                  </a:lnTo>
                  <a:lnTo>
                    <a:pt x="2036" y="2021"/>
                  </a:lnTo>
                  <a:lnTo>
                    <a:pt x="2038" y="2023"/>
                  </a:lnTo>
                  <a:lnTo>
                    <a:pt x="2039" y="2025"/>
                  </a:lnTo>
                  <a:lnTo>
                    <a:pt x="2044" y="2025"/>
                  </a:lnTo>
                  <a:lnTo>
                    <a:pt x="2046" y="2025"/>
                  </a:lnTo>
                  <a:lnTo>
                    <a:pt x="2051" y="2023"/>
                  </a:lnTo>
                  <a:lnTo>
                    <a:pt x="2056" y="2020"/>
                  </a:lnTo>
                  <a:lnTo>
                    <a:pt x="2066" y="2015"/>
                  </a:lnTo>
                  <a:lnTo>
                    <a:pt x="2080" y="2005"/>
                  </a:lnTo>
                  <a:lnTo>
                    <a:pt x="2084" y="2002"/>
                  </a:lnTo>
                  <a:lnTo>
                    <a:pt x="2087" y="2001"/>
                  </a:lnTo>
                  <a:lnTo>
                    <a:pt x="2090" y="2001"/>
                  </a:lnTo>
                  <a:lnTo>
                    <a:pt x="2095" y="2002"/>
                  </a:lnTo>
                  <a:lnTo>
                    <a:pt x="2098" y="2005"/>
                  </a:lnTo>
                  <a:lnTo>
                    <a:pt x="2101" y="2007"/>
                  </a:lnTo>
                  <a:lnTo>
                    <a:pt x="2103" y="2010"/>
                  </a:lnTo>
                  <a:lnTo>
                    <a:pt x="2104" y="2011"/>
                  </a:lnTo>
                  <a:lnTo>
                    <a:pt x="2104" y="2016"/>
                  </a:lnTo>
                  <a:lnTo>
                    <a:pt x="2104" y="2020"/>
                  </a:lnTo>
                  <a:lnTo>
                    <a:pt x="2101" y="2026"/>
                  </a:lnTo>
                  <a:lnTo>
                    <a:pt x="2098" y="2030"/>
                  </a:lnTo>
                  <a:lnTo>
                    <a:pt x="2097" y="2033"/>
                  </a:lnTo>
                  <a:lnTo>
                    <a:pt x="2098" y="2036"/>
                  </a:lnTo>
                  <a:lnTo>
                    <a:pt x="2099" y="2039"/>
                  </a:lnTo>
                  <a:lnTo>
                    <a:pt x="2103" y="2044"/>
                  </a:lnTo>
                  <a:lnTo>
                    <a:pt x="2105" y="2051"/>
                  </a:lnTo>
                  <a:lnTo>
                    <a:pt x="2109" y="2065"/>
                  </a:lnTo>
                  <a:lnTo>
                    <a:pt x="2111" y="2074"/>
                  </a:lnTo>
                  <a:lnTo>
                    <a:pt x="2115" y="2084"/>
                  </a:lnTo>
                  <a:lnTo>
                    <a:pt x="2118" y="2088"/>
                  </a:lnTo>
                  <a:lnTo>
                    <a:pt x="2123" y="2091"/>
                  </a:lnTo>
                  <a:lnTo>
                    <a:pt x="2126" y="2094"/>
                  </a:lnTo>
                  <a:lnTo>
                    <a:pt x="2130" y="2095"/>
                  </a:lnTo>
                  <a:lnTo>
                    <a:pt x="2136" y="2096"/>
                  </a:lnTo>
                  <a:lnTo>
                    <a:pt x="2145" y="2095"/>
                  </a:lnTo>
                  <a:lnTo>
                    <a:pt x="2154" y="2093"/>
                  </a:lnTo>
                  <a:lnTo>
                    <a:pt x="2157" y="2093"/>
                  </a:lnTo>
                  <a:lnTo>
                    <a:pt x="2160" y="2095"/>
                  </a:lnTo>
                  <a:lnTo>
                    <a:pt x="2162" y="2098"/>
                  </a:lnTo>
                  <a:lnTo>
                    <a:pt x="2166" y="2103"/>
                  </a:lnTo>
                  <a:lnTo>
                    <a:pt x="2167" y="2108"/>
                  </a:lnTo>
                  <a:lnTo>
                    <a:pt x="2167" y="2116"/>
                  </a:lnTo>
                  <a:lnTo>
                    <a:pt x="2169" y="2119"/>
                  </a:lnTo>
                  <a:lnTo>
                    <a:pt x="2172" y="2123"/>
                  </a:lnTo>
                  <a:lnTo>
                    <a:pt x="2179" y="2128"/>
                  </a:lnTo>
                  <a:lnTo>
                    <a:pt x="2183" y="2133"/>
                  </a:lnTo>
                  <a:lnTo>
                    <a:pt x="2184" y="2136"/>
                  </a:lnTo>
                  <a:lnTo>
                    <a:pt x="2184" y="2139"/>
                  </a:lnTo>
                  <a:lnTo>
                    <a:pt x="2182" y="2144"/>
                  </a:lnTo>
                  <a:lnTo>
                    <a:pt x="2179" y="2150"/>
                  </a:lnTo>
                  <a:lnTo>
                    <a:pt x="2173" y="2158"/>
                  </a:lnTo>
                  <a:lnTo>
                    <a:pt x="2169" y="2166"/>
                  </a:lnTo>
                  <a:lnTo>
                    <a:pt x="2165" y="2178"/>
                  </a:lnTo>
                  <a:lnTo>
                    <a:pt x="2162" y="2187"/>
                  </a:lnTo>
                  <a:lnTo>
                    <a:pt x="2160" y="2191"/>
                  </a:lnTo>
                  <a:lnTo>
                    <a:pt x="2155" y="2197"/>
                  </a:lnTo>
                  <a:lnTo>
                    <a:pt x="2148" y="2206"/>
                  </a:lnTo>
                  <a:lnTo>
                    <a:pt x="2127" y="2228"/>
                  </a:lnTo>
                  <a:lnTo>
                    <a:pt x="2111" y="2243"/>
                  </a:lnTo>
                  <a:lnTo>
                    <a:pt x="2107" y="2250"/>
                  </a:lnTo>
                  <a:lnTo>
                    <a:pt x="2104" y="2254"/>
                  </a:lnTo>
                  <a:lnTo>
                    <a:pt x="2102" y="2260"/>
                  </a:lnTo>
                  <a:lnTo>
                    <a:pt x="2099" y="2280"/>
                  </a:lnTo>
                  <a:lnTo>
                    <a:pt x="2096" y="2296"/>
                  </a:lnTo>
                  <a:lnTo>
                    <a:pt x="2094" y="2301"/>
                  </a:lnTo>
                  <a:lnTo>
                    <a:pt x="2090" y="2304"/>
                  </a:lnTo>
                  <a:lnTo>
                    <a:pt x="2086" y="2307"/>
                  </a:lnTo>
                  <a:lnTo>
                    <a:pt x="2072" y="2313"/>
                  </a:lnTo>
                  <a:lnTo>
                    <a:pt x="2052" y="2322"/>
                  </a:lnTo>
                  <a:lnTo>
                    <a:pt x="2045" y="2326"/>
                  </a:lnTo>
                  <a:lnTo>
                    <a:pt x="2040" y="2331"/>
                  </a:lnTo>
                  <a:lnTo>
                    <a:pt x="2038" y="2334"/>
                  </a:lnTo>
                  <a:lnTo>
                    <a:pt x="2037" y="2338"/>
                  </a:lnTo>
                  <a:lnTo>
                    <a:pt x="2036" y="2342"/>
                  </a:lnTo>
                  <a:lnTo>
                    <a:pt x="2036" y="2345"/>
                  </a:lnTo>
                  <a:lnTo>
                    <a:pt x="2037" y="2349"/>
                  </a:lnTo>
                  <a:lnTo>
                    <a:pt x="2040" y="2351"/>
                  </a:lnTo>
                  <a:lnTo>
                    <a:pt x="2044" y="2354"/>
                  </a:lnTo>
                  <a:lnTo>
                    <a:pt x="2058" y="2368"/>
                  </a:lnTo>
                  <a:lnTo>
                    <a:pt x="2064" y="2382"/>
                  </a:lnTo>
                  <a:lnTo>
                    <a:pt x="2065" y="2392"/>
                  </a:lnTo>
                  <a:lnTo>
                    <a:pt x="2064" y="2395"/>
                  </a:lnTo>
                  <a:lnTo>
                    <a:pt x="2056" y="2408"/>
                  </a:lnTo>
                  <a:lnTo>
                    <a:pt x="2052" y="2426"/>
                  </a:lnTo>
                  <a:lnTo>
                    <a:pt x="2045" y="2440"/>
                  </a:lnTo>
                  <a:lnTo>
                    <a:pt x="2038" y="2452"/>
                  </a:lnTo>
                  <a:lnTo>
                    <a:pt x="2032" y="2456"/>
                  </a:lnTo>
                  <a:lnTo>
                    <a:pt x="2023" y="2463"/>
                  </a:lnTo>
                  <a:lnTo>
                    <a:pt x="2008" y="2472"/>
                  </a:lnTo>
                  <a:lnTo>
                    <a:pt x="2000" y="2476"/>
                  </a:lnTo>
                  <a:lnTo>
                    <a:pt x="1989" y="2478"/>
                  </a:lnTo>
                  <a:lnTo>
                    <a:pt x="1982" y="2479"/>
                  </a:lnTo>
                  <a:lnTo>
                    <a:pt x="1975" y="2477"/>
                  </a:lnTo>
                  <a:lnTo>
                    <a:pt x="1971" y="2473"/>
                  </a:lnTo>
                  <a:lnTo>
                    <a:pt x="1970" y="2472"/>
                  </a:lnTo>
                  <a:lnTo>
                    <a:pt x="1963" y="2467"/>
                  </a:lnTo>
                  <a:lnTo>
                    <a:pt x="1951" y="2463"/>
                  </a:lnTo>
                  <a:lnTo>
                    <a:pt x="1946" y="2461"/>
                  </a:lnTo>
                  <a:lnTo>
                    <a:pt x="1945" y="2460"/>
                  </a:lnTo>
                  <a:lnTo>
                    <a:pt x="1937" y="2456"/>
                  </a:lnTo>
                  <a:lnTo>
                    <a:pt x="1932" y="2455"/>
                  </a:lnTo>
                  <a:lnTo>
                    <a:pt x="1931" y="2455"/>
                  </a:lnTo>
                  <a:lnTo>
                    <a:pt x="1930" y="2453"/>
                  </a:lnTo>
                  <a:lnTo>
                    <a:pt x="1928" y="2452"/>
                  </a:lnTo>
                  <a:lnTo>
                    <a:pt x="1926" y="2452"/>
                  </a:lnTo>
                  <a:lnTo>
                    <a:pt x="1922" y="2451"/>
                  </a:lnTo>
                  <a:lnTo>
                    <a:pt x="1917" y="2451"/>
                  </a:lnTo>
                  <a:lnTo>
                    <a:pt x="1909" y="2452"/>
                  </a:lnTo>
                  <a:lnTo>
                    <a:pt x="1904" y="2453"/>
                  </a:lnTo>
                  <a:lnTo>
                    <a:pt x="1901" y="2455"/>
                  </a:lnTo>
                  <a:lnTo>
                    <a:pt x="1899" y="2456"/>
                  </a:lnTo>
                  <a:lnTo>
                    <a:pt x="1894" y="2461"/>
                  </a:lnTo>
                  <a:lnTo>
                    <a:pt x="1882" y="2476"/>
                  </a:lnTo>
                  <a:lnTo>
                    <a:pt x="1881" y="2478"/>
                  </a:lnTo>
                  <a:lnTo>
                    <a:pt x="1880" y="2480"/>
                  </a:lnTo>
                  <a:lnTo>
                    <a:pt x="1879" y="2483"/>
                  </a:lnTo>
                  <a:lnTo>
                    <a:pt x="1878" y="2486"/>
                  </a:lnTo>
                  <a:lnTo>
                    <a:pt x="1877" y="2488"/>
                  </a:lnTo>
                  <a:lnTo>
                    <a:pt x="1877" y="2490"/>
                  </a:lnTo>
                  <a:lnTo>
                    <a:pt x="1877" y="2493"/>
                  </a:lnTo>
                  <a:lnTo>
                    <a:pt x="1879" y="2501"/>
                  </a:lnTo>
                  <a:lnTo>
                    <a:pt x="1880" y="2504"/>
                  </a:lnTo>
                  <a:lnTo>
                    <a:pt x="1880" y="2505"/>
                  </a:lnTo>
                  <a:lnTo>
                    <a:pt x="1881" y="2505"/>
                  </a:lnTo>
                  <a:lnTo>
                    <a:pt x="1882" y="2506"/>
                  </a:lnTo>
                  <a:lnTo>
                    <a:pt x="1884" y="2508"/>
                  </a:lnTo>
                  <a:lnTo>
                    <a:pt x="1885" y="2509"/>
                  </a:lnTo>
                  <a:lnTo>
                    <a:pt x="1887" y="2512"/>
                  </a:lnTo>
                  <a:lnTo>
                    <a:pt x="1888" y="2515"/>
                  </a:lnTo>
                  <a:lnTo>
                    <a:pt x="1891" y="2517"/>
                  </a:lnTo>
                  <a:lnTo>
                    <a:pt x="1894" y="2518"/>
                  </a:lnTo>
                  <a:lnTo>
                    <a:pt x="1898" y="2519"/>
                  </a:lnTo>
                  <a:lnTo>
                    <a:pt x="1906" y="2520"/>
                  </a:lnTo>
                  <a:lnTo>
                    <a:pt x="1912" y="2521"/>
                  </a:lnTo>
                  <a:lnTo>
                    <a:pt x="1916" y="2524"/>
                  </a:lnTo>
                  <a:lnTo>
                    <a:pt x="1922" y="2526"/>
                  </a:lnTo>
                  <a:lnTo>
                    <a:pt x="1925" y="2527"/>
                  </a:lnTo>
                  <a:lnTo>
                    <a:pt x="1928" y="2529"/>
                  </a:lnTo>
                  <a:lnTo>
                    <a:pt x="1928" y="2530"/>
                  </a:lnTo>
                  <a:lnTo>
                    <a:pt x="1929" y="2531"/>
                  </a:lnTo>
                  <a:lnTo>
                    <a:pt x="1930" y="2532"/>
                  </a:lnTo>
                  <a:lnTo>
                    <a:pt x="1931" y="2537"/>
                  </a:lnTo>
                  <a:lnTo>
                    <a:pt x="1933" y="2540"/>
                  </a:lnTo>
                  <a:lnTo>
                    <a:pt x="1935" y="2544"/>
                  </a:lnTo>
                  <a:lnTo>
                    <a:pt x="1936" y="2549"/>
                  </a:lnTo>
                  <a:lnTo>
                    <a:pt x="1937" y="2554"/>
                  </a:lnTo>
                  <a:lnTo>
                    <a:pt x="1937" y="2558"/>
                  </a:lnTo>
                  <a:lnTo>
                    <a:pt x="1937" y="2560"/>
                  </a:lnTo>
                  <a:lnTo>
                    <a:pt x="1936" y="2564"/>
                  </a:lnTo>
                  <a:lnTo>
                    <a:pt x="1932" y="2566"/>
                  </a:lnTo>
                  <a:lnTo>
                    <a:pt x="1931" y="2568"/>
                  </a:lnTo>
                  <a:lnTo>
                    <a:pt x="1929" y="2570"/>
                  </a:lnTo>
                  <a:lnTo>
                    <a:pt x="1928" y="2571"/>
                  </a:lnTo>
                  <a:lnTo>
                    <a:pt x="1927" y="2574"/>
                  </a:lnTo>
                  <a:lnTo>
                    <a:pt x="1926" y="2574"/>
                  </a:lnTo>
                  <a:lnTo>
                    <a:pt x="1923" y="2576"/>
                  </a:lnTo>
                  <a:lnTo>
                    <a:pt x="1918" y="2578"/>
                  </a:lnTo>
                  <a:lnTo>
                    <a:pt x="1911" y="2580"/>
                  </a:lnTo>
                  <a:lnTo>
                    <a:pt x="1901" y="2580"/>
                  </a:lnTo>
                  <a:lnTo>
                    <a:pt x="1897" y="2579"/>
                  </a:lnTo>
                  <a:lnTo>
                    <a:pt x="1891" y="2578"/>
                  </a:lnTo>
                  <a:lnTo>
                    <a:pt x="1886" y="2575"/>
                  </a:lnTo>
                  <a:lnTo>
                    <a:pt x="1885" y="2575"/>
                  </a:lnTo>
                  <a:lnTo>
                    <a:pt x="1882" y="2570"/>
                  </a:lnTo>
                  <a:lnTo>
                    <a:pt x="1875" y="2558"/>
                  </a:lnTo>
                  <a:lnTo>
                    <a:pt x="1872" y="2554"/>
                  </a:lnTo>
                  <a:lnTo>
                    <a:pt x="1867" y="2550"/>
                  </a:lnTo>
                  <a:lnTo>
                    <a:pt x="1857" y="2546"/>
                  </a:lnTo>
                  <a:lnTo>
                    <a:pt x="1853" y="2544"/>
                  </a:lnTo>
                  <a:lnTo>
                    <a:pt x="1849" y="2542"/>
                  </a:lnTo>
                  <a:lnTo>
                    <a:pt x="1843" y="2542"/>
                  </a:lnTo>
                  <a:lnTo>
                    <a:pt x="1838" y="2542"/>
                  </a:lnTo>
                  <a:lnTo>
                    <a:pt x="1832" y="2545"/>
                  </a:lnTo>
                  <a:lnTo>
                    <a:pt x="1823" y="2550"/>
                  </a:lnTo>
                  <a:lnTo>
                    <a:pt x="1810" y="2556"/>
                  </a:lnTo>
                  <a:lnTo>
                    <a:pt x="1796" y="2565"/>
                  </a:lnTo>
                  <a:lnTo>
                    <a:pt x="1792" y="2567"/>
                  </a:lnTo>
                  <a:lnTo>
                    <a:pt x="1774" y="2584"/>
                  </a:lnTo>
                  <a:lnTo>
                    <a:pt x="1758" y="2599"/>
                  </a:lnTo>
                  <a:lnTo>
                    <a:pt x="1755" y="2602"/>
                  </a:lnTo>
                  <a:lnTo>
                    <a:pt x="1749" y="2606"/>
                  </a:lnTo>
                  <a:lnTo>
                    <a:pt x="1748" y="2606"/>
                  </a:lnTo>
                  <a:lnTo>
                    <a:pt x="1731" y="2612"/>
                  </a:lnTo>
                  <a:lnTo>
                    <a:pt x="1730" y="2613"/>
                  </a:lnTo>
                  <a:lnTo>
                    <a:pt x="1726" y="2614"/>
                  </a:lnTo>
                  <a:lnTo>
                    <a:pt x="1723" y="2615"/>
                  </a:lnTo>
                  <a:lnTo>
                    <a:pt x="1712" y="2616"/>
                  </a:lnTo>
                  <a:lnTo>
                    <a:pt x="1685" y="2616"/>
                  </a:lnTo>
                  <a:lnTo>
                    <a:pt x="1667" y="2614"/>
                  </a:lnTo>
                  <a:lnTo>
                    <a:pt x="1659" y="2613"/>
                  </a:lnTo>
                  <a:lnTo>
                    <a:pt x="1651" y="2610"/>
                  </a:lnTo>
                  <a:lnTo>
                    <a:pt x="1619" y="2595"/>
                  </a:lnTo>
                  <a:lnTo>
                    <a:pt x="1611" y="2591"/>
                  </a:lnTo>
                  <a:lnTo>
                    <a:pt x="1601" y="2590"/>
                  </a:lnTo>
                  <a:lnTo>
                    <a:pt x="1596" y="2590"/>
                  </a:lnTo>
                  <a:lnTo>
                    <a:pt x="1592" y="2594"/>
                  </a:lnTo>
                  <a:lnTo>
                    <a:pt x="1590" y="2595"/>
                  </a:lnTo>
                  <a:lnTo>
                    <a:pt x="1586" y="2598"/>
                  </a:lnTo>
                  <a:lnTo>
                    <a:pt x="1584" y="2603"/>
                  </a:lnTo>
                  <a:lnTo>
                    <a:pt x="1585" y="2609"/>
                  </a:lnTo>
                  <a:lnTo>
                    <a:pt x="1586" y="2617"/>
                  </a:lnTo>
                  <a:lnTo>
                    <a:pt x="1592" y="2630"/>
                  </a:lnTo>
                  <a:lnTo>
                    <a:pt x="1597" y="2639"/>
                  </a:lnTo>
                  <a:lnTo>
                    <a:pt x="1597" y="2646"/>
                  </a:lnTo>
                  <a:lnTo>
                    <a:pt x="1594" y="2653"/>
                  </a:lnTo>
                  <a:lnTo>
                    <a:pt x="1592" y="2657"/>
                  </a:lnTo>
                  <a:lnTo>
                    <a:pt x="1586" y="2664"/>
                  </a:lnTo>
                  <a:lnTo>
                    <a:pt x="1577" y="2673"/>
                  </a:lnTo>
                  <a:lnTo>
                    <a:pt x="1570" y="2684"/>
                  </a:lnTo>
                  <a:lnTo>
                    <a:pt x="1566" y="2694"/>
                  </a:lnTo>
                  <a:lnTo>
                    <a:pt x="1566" y="2703"/>
                  </a:lnTo>
                  <a:lnTo>
                    <a:pt x="1567" y="2711"/>
                  </a:lnTo>
                  <a:lnTo>
                    <a:pt x="1570" y="2720"/>
                  </a:lnTo>
                  <a:lnTo>
                    <a:pt x="1574" y="2726"/>
                  </a:lnTo>
                  <a:lnTo>
                    <a:pt x="1594" y="2750"/>
                  </a:lnTo>
                  <a:lnTo>
                    <a:pt x="1598" y="2756"/>
                  </a:lnTo>
                  <a:lnTo>
                    <a:pt x="1602" y="2763"/>
                  </a:lnTo>
                  <a:lnTo>
                    <a:pt x="1605" y="2770"/>
                  </a:lnTo>
                  <a:lnTo>
                    <a:pt x="1606" y="2775"/>
                  </a:lnTo>
                  <a:lnTo>
                    <a:pt x="1605" y="2784"/>
                  </a:lnTo>
                  <a:lnTo>
                    <a:pt x="1602" y="2790"/>
                  </a:lnTo>
                  <a:lnTo>
                    <a:pt x="1596" y="2796"/>
                  </a:lnTo>
                  <a:lnTo>
                    <a:pt x="1586" y="2806"/>
                  </a:lnTo>
                  <a:lnTo>
                    <a:pt x="1569" y="2816"/>
                  </a:lnTo>
                  <a:lnTo>
                    <a:pt x="1559" y="2821"/>
                  </a:lnTo>
                  <a:lnTo>
                    <a:pt x="1545" y="2822"/>
                  </a:lnTo>
                  <a:lnTo>
                    <a:pt x="1539" y="2820"/>
                  </a:lnTo>
                  <a:lnTo>
                    <a:pt x="1535" y="2816"/>
                  </a:lnTo>
                  <a:lnTo>
                    <a:pt x="1530" y="2809"/>
                  </a:lnTo>
                  <a:lnTo>
                    <a:pt x="1526" y="2791"/>
                  </a:lnTo>
                  <a:lnTo>
                    <a:pt x="1522" y="2783"/>
                  </a:lnTo>
                  <a:lnTo>
                    <a:pt x="1516" y="2779"/>
                  </a:lnTo>
                  <a:lnTo>
                    <a:pt x="1507" y="2780"/>
                  </a:lnTo>
                  <a:lnTo>
                    <a:pt x="1500" y="2783"/>
                  </a:lnTo>
                  <a:lnTo>
                    <a:pt x="1496" y="2790"/>
                  </a:lnTo>
                  <a:lnTo>
                    <a:pt x="1492" y="2804"/>
                  </a:lnTo>
                  <a:lnTo>
                    <a:pt x="1488" y="2814"/>
                  </a:lnTo>
                  <a:lnTo>
                    <a:pt x="1490" y="2820"/>
                  </a:lnTo>
                  <a:lnTo>
                    <a:pt x="1490" y="2822"/>
                  </a:lnTo>
                  <a:lnTo>
                    <a:pt x="1493" y="2830"/>
                  </a:lnTo>
                  <a:lnTo>
                    <a:pt x="1495" y="2842"/>
                  </a:lnTo>
                  <a:lnTo>
                    <a:pt x="1493" y="2853"/>
                  </a:lnTo>
                  <a:lnTo>
                    <a:pt x="1485" y="2868"/>
                  </a:lnTo>
                  <a:lnTo>
                    <a:pt x="1477" y="2877"/>
                  </a:lnTo>
                  <a:lnTo>
                    <a:pt x="1465" y="2882"/>
                  </a:lnTo>
                  <a:lnTo>
                    <a:pt x="1451" y="2886"/>
                  </a:lnTo>
                  <a:lnTo>
                    <a:pt x="1427" y="2887"/>
                  </a:lnTo>
                  <a:lnTo>
                    <a:pt x="1416" y="2890"/>
                  </a:lnTo>
                  <a:lnTo>
                    <a:pt x="1409" y="2898"/>
                  </a:lnTo>
                  <a:lnTo>
                    <a:pt x="1404" y="2903"/>
                  </a:lnTo>
                  <a:lnTo>
                    <a:pt x="1403" y="2908"/>
                  </a:lnTo>
                  <a:lnTo>
                    <a:pt x="1401" y="2912"/>
                  </a:lnTo>
                  <a:lnTo>
                    <a:pt x="1403" y="2920"/>
                  </a:lnTo>
                  <a:lnTo>
                    <a:pt x="1408" y="2929"/>
                  </a:lnTo>
                  <a:lnTo>
                    <a:pt x="1423" y="2947"/>
                  </a:lnTo>
                  <a:lnTo>
                    <a:pt x="1433" y="2959"/>
                  </a:lnTo>
                  <a:lnTo>
                    <a:pt x="1443" y="2978"/>
                  </a:lnTo>
                  <a:lnTo>
                    <a:pt x="1444" y="2986"/>
                  </a:lnTo>
                  <a:lnTo>
                    <a:pt x="1443" y="3002"/>
                  </a:lnTo>
                  <a:lnTo>
                    <a:pt x="1439" y="3027"/>
                  </a:lnTo>
                  <a:lnTo>
                    <a:pt x="1439" y="3040"/>
                  </a:lnTo>
                  <a:lnTo>
                    <a:pt x="1444" y="3057"/>
                  </a:lnTo>
                  <a:lnTo>
                    <a:pt x="1452" y="3075"/>
                  </a:lnTo>
                  <a:lnTo>
                    <a:pt x="1459" y="3087"/>
                  </a:lnTo>
                  <a:lnTo>
                    <a:pt x="1468" y="3097"/>
                  </a:lnTo>
                  <a:lnTo>
                    <a:pt x="1475" y="3102"/>
                  </a:lnTo>
                  <a:lnTo>
                    <a:pt x="1487" y="3102"/>
                  </a:lnTo>
                  <a:lnTo>
                    <a:pt x="1504" y="3102"/>
                  </a:lnTo>
                  <a:lnTo>
                    <a:pt x="1514" y="3105"/>
                  </a:lnTo>
                  <a:lnTo>
                    <a:pt x="1520" y="3111"/>
                  </a:lnTo>
                  <a:lnTo>
                    <a:pt x="1526" y="3127"/>
                  </a:lnTo>
                  <a:lnTo>
                    <a:pt x="1529" y="3144"/>
                  </a:lnTo>
                  <a:lnTo>
                    <a:pt x="1528" y="3161"/>
                  </a:lnTo>
                  <a:lnTo>
                    <a:pt x="1524" y="3172"/>
                  </a:lnTo>
                  <a:lnTo>
                    <a:pt x="1520" y="3177"/>
                  </a:lnTo>
                  <a:lnTo>
                    <a:pt x="1514" y="3182"/>
                  </a:lnTo>
                  <a:lnTo>
                    <a:pt x="1508" y="3183"/>
                  </a:lnTo>
                  <a:lnTo>
                    <a:pt x="1492" y="3180"/>
                  </a:lnTo>
                  <a:lnTo>
                    <a:pt x="1462" y="3172"/>
                  </a:lnTo>
                  <a:lnTo>
                    <a:pt x="1450" y="3171"/>
                  </a:lnTo>
                  <a:lnTo>
                    <a:pt x="1441" y="3172"/>
                  </a:lnTo>
                  <a:lnTo>
                    <a:pt x="1434" y="3176"/>
                  </a:lnTo>
                  <a:lnTo>
                    <a:pt x="1430" y="3182"/>
                  </a:lnTo>
                  <a:lnTo>
                    <a:pt x="1428" y="3197"/>
                  </a:lnTo>
                  <a:lnTo>
                    <a:pt x="1426" y="3221"/>
                  </a:lnTo>
                  <a:lnTo>
                    <a:pt x="1422" y="3234"/>
                  </a:lnTo>
                  <a:lnTo>
                    <a:pt x="1411" y="3262"/>
                  </a:lnTo>
                  <a:lnTo>
                    <a:pt x="1400" y="3279"/>
                  </a:lnTo>
                  <a:lnTo>
                    <a:pt x="1396" y="3283"/>
                  </a:lnTo>
                  <a:lnTo>
                    <a:pt x="1380" y="3301"/>
                  </a:lnTo>
                  <a:lnTo>
                    <a:pt x="1355" y="3327"/>
                  </a:lnTo>
                  <a:lnTo>
                    <a:pt x="1332" y="3341"/>
                  </a:lnTo>
                  <a:lnTo>
                    <a:pt x="1315" y="3347"/>
                  </a:lnTo>
                  <a:lnTo>
                    <a:pt x="1301" y="3349"/>
                  </a:lnTo>
                  <a:lnTo>
                    <a:pt x="1297" y="3348"/>
                  </a:lnTo>
                  <a:lnTo>
                    <a:pt x="1293" y="3347"/>
                  </a:lnTo>
                  <a:lnTo>
                    <a:pt x="1286" y="3344"/>
                  </a:lnTo>
                  <a:lnTo>
                    <a:pt x="1275" y="3369"/>
                  </a:lnTo>
                  <a:lnTo>
                    <a:pt x="1274" y="3381"/>
                  </a:lnTo>
                  <a:lnTo>
                    <a:pt x="1276" y="3392"/>
                  </a:lnTo>
                  <a:lnTo>
                    <a:pt x="1284" y="3406"/>
                  </a:lnTo>
                  <a:lnTo>
                    <a:pt x="1290" y="3410"/>
                  </a:lnTo>
                  <a:lnTo>
                    <a:pt x="1306" y="3423"/>
                  </a:lnTo>
                  <a:lnTo>
                    <a:pt x="1318" y="3438"/>
                  </a:lnTo>
                  <a:lnTo>
                    <a:pt x="1320" y="3446"/>
                  </a:lnTo>
                  <a:lnTo>
                    <a:pt x="1320" y="3459"/>
                  </a:lnTo>
                  <a:lnTo>
                    <a:pt x="1320" y="3461"/>
                  </a:lnTo>
                  <a:lnTo>
                    <a:pt x="1315" y="3471"/>
                  </a:lnTo>
                  <a:lnTo>
                    <a:pt x="1309" y="3479"/>
                  </a:lnTo>
                  <a:lnTo>
                    <a:pt x="1299" y="3481"/>
                  </a:lnTo>
                  <a:lnTo>
                    <a:pt x="1282" y="3485"/>
                  </a:lnTo>
                  <a:lnTo>
                    <a:pt x="1268" y="3489"/>
                  </a:lnTo>
                  <a:lnTo>
                    <a:pt x="1251" y="3495"/>
                  </a:lnTo>
                  <a:lnTo>
                    <a:pt x="1228" y="3509"/>
                  </a:lnTo>
                  <a:lnTo>
                    <a:pt x="1210" y="3532"/>
                  </a:lnTo>
                  <a:lnTo>
                    <a:pt x="1197" y="3554"/>
                  </a:lnTo>
                  <a:lnTo>
                    <a:pt x="1185" y="3567"/>
                  </a:lnTo>
                  <a:lnTo>
                    <a:pt x="1183" y="3569"/>
                  </a:lnTo>
                  <a:lnTo>
                    <a:pt x="1178" y="3578"/>
                  </a:lnTo>
                  <a:lnTo>
                    <a:pt x="1176" y="3582"/>
                  </a:lnTo>
                  <a:lnTo>
                    <a:pt x="1169" y="3593"/>
                  </a:lnTo>
                  <a:lnTo>
                    <a:pt x="1167" y="3602"/>
                  </a:lnTo>
                  <a:lnTo>
                    <a:pt x="1167" y="3608"/>
                  </a:lnTo>
                  <a:lnTo>
                    <a:pt x="1168" y="3611"/>
                  </a:lnTo>
                  <a:lnTo>
                    <a:pt x="1168" y="3615"/>
                  </a:lnTo>
                  <a:lnTo>
                    <a:pt x="1168" y="3623"/>
                  </a:lnTo>
                  <a:lnTo>
                    <a:pt x="1167" y="3631"/>
                  </a:lnTo>
                  <a:lnTo>
                    <a:pt x="1167" y="3634"/>
                  </a:lnTo>
                  <a:lnTo>
                    <a:pt x="1170" y="3642"/>
                  </a:lnTo>
                  <a:lnTo>
                    <a:pt x="1171" y="3651"/>
                  </a:lnTo>
                  <a:lnTo>
                    <a:pt x="1172" y="3663"/>
                  </a:lnTo>
                  <a:lnTo>
                    <a:pt x="1174" y="3670"/>
                  </a:lnTo>
                  <a:lnTo>
                    <a:pt x="1174" y="3674"/>
                  </a:lnTo>
                  <a:lnTo>
                    <a:pt x="1176" y="3677"/>
                  </a:lnTo>
                  <a:lnTo>
                    <a:pt x="1181" y="3685"/>
                  </a:lnTo>
                  <a:lnTo>
                    <a:pt x="1184" y="3693"/>
                  </a:lnTo>
                  <a:lnTo>
                    <a:pt x="1188" y="3697"/>
                  </a:lnTo>
                  <a:lnTo>
                    <a:pt x="1193" y="3702"/>
                  </a:lnTo>
                  <a:lnTo>
                    <a:pt x="1200" y="3706"/>
                  </a:lnTo>
                  <a:lnTo>
                    <a:pt x="1204" y="3710"/>
                  </a:lnTo>
                  <a:lnTo>
                    <a:pt x="1206" y="3713"/>
                  </a:lnTo>
                  <a:lnTo>
                    <a:pt x="1207" y="3716"/>
                  </a:lnTo>
                  <a:lnTo>
                    <a:pt x="1208" y="3720"/>
                  </a:lnTo>
                  <a:lnTo>
                    <a:pt x="1209" y="3724"/>
                  </a:lnTo>
                  <a:lnTo>
                    <a:pt x="1211" y="3730"/>
                  </a:lnTo>
                  <a:lnTo>
                    <a:pt x="1212" y="3733"/>
                  </a:lnTo>
                  <a:lnTo>
                    <a:pt x="1214" y="3736"/>
                  </a:lnTo>
                  <a:lnTo>
                    <a:pt x="1221" y="3741"/>
                  </a:lnTo>
                  <a:lnTo>
                    <a:pt x="1227" y="3745"/>
                  </a:lnTo>
                  <a:lnTo>
                    <a:pt x="1229" y="3749"/>
                  </a:lnTo>
                  <a:lnTo>
                    <a:pt x="1231" y="3752"/>
                  </a:lnTo>
                  <a:lnTo>
                    <a:pt x="1231" y="3755"/>
                  </a:lnTo>
                  <a:lnTo>
                    <a:pt x="1231" y="3758"/>
                  </a:lnTo>
                  <a:lnTo>
                    <a:pt x="1233" y="3769"/>
                  </a:lnTo>
                  <a:lnTo>
                    <a:pt x="1233" y="3778"/>
                  </a:lnTo>
                  <a:lnTo>
                    <a:pt x="1235" y="3788"/>
                  </a:lnTo>
                  <a:lnTo>
                    <a:pt x="1236" y="3800"/>
                  </a:lnTo>
                  <a:lnTo>
                    <a:pt x="1237" y="3812"/>
                  </a:lnTo>
                  <a:lnTo>
                    <a:pt x="1237" y="3816"/>
                  </a:lnTo>
                  <a:lnTo>
                    <a:pt x="1238" y="3824"/>
                  </a:lnTo>
                  <a:lnTo>
                    <a:pt x="1239" y="3829"/>
                  </a:lnTo>
                  <a:lnTo>
                    <a:pt x="1239" y="3830"/>
                  </a:lnTo>
                  <a:lnTo>
                    <a:pt x="1241" y="3838"/>
                  </a:lnTo>
                  <a:lnTo>
                    <a:pt x="1242" y="3841"/>
                  </a:lnTo>
                  <a:lnTo>
                    <a:pt x="1242" y="3848"/>
                  </a:lnTo>
                  <a:lnTo>
                    <a:pt x="1243" y="3853"/>
                  </a:lnTo>
                  <a:lnTo>
                    <a:pt x="1244" y="3858"/>
                  </a:lnTo>
                  <a:lnTo>
                    <a:pt x="1246" y="3862"/>
                  </a:lnTo>
                  <a:lnTo>
                    <a:pt x="1248" y="3869"/>
                  </a:lnTo>
                  <a:lnTo>
                    <a:pt x="1249" y="3873"/>
                  </a:lnTo>
                  <a:lnTo>
                    <a:pt x="1253" y="3882"/>
                  </a:lnTo>
                  <a:lnTo>
                    <a:pt x="1254" y="3888"/>
                  </a:lnTo>
                  <a:lnTo>
                    <a:pt x="1255" y="3894"/>
                  </a:lnTo>
                  <a:lnTo>
                    <a:pt x="1257" y="3899"/>
                  </a:lnTo>
                  <a:lnTo>
                    <a:pt x="1258" y="3904"/>
                  </a:lnTo>
                  <a:lnTo>
                    <a:pt x="1258" y="3908"/>
                  </a:lnTo>
                  <a:lnTo>
                    <a:pt x="1258" y="3909"/>
                  </a:lnTo>
                  <a:lnTo>
                    <a:pt x="1260" y="3911"/>
                  </a:lnTo>
                  <a:lnTo>
                    <a:pt x="1263" y="3918"/>
                  </a:lnTo>
                  <a:lnTo>
                    <a:pt x="1268" y="3926"/>
                  </a:lnTo>
                  <a:lnTo>
                    <a:pt x="1270" y="3932"/>
                  </a:lnTo>
                  <a:lnTo>
                    <a:pt x="1275" y="3940"/>
                  </a:lnTo>
                  <a:lnTo>
                    <a:pt x="1278" y="3946"/>
                  </a:lnTo>
                  <a:lnTo>
                    <a:pt x="1281" y="3949"/>
                  </a:lnTo>
                  <a:lnTo>
                    <a:pt x="1286" y="3953"/>
                  </a:lnTo>
                  <a:lnTo>
                    <a:pt x="1293" y="3955"/>
                  </a:lnTo>
                  <a:lnTo>
                    <a:pt x="1305" y="3956"/>
                  </a:lnTo>
                  <a:lnTo>
                    <a:pt x="1313" y="3956"/>
                  </a:lnTo>
                  <a:lnTo>
                    <a:pt x="1325" y="3956"/>
                  </a:lnTo>
                  <a:lnTo>
                    <a:pt x="1332" y="3956"/>
                  </a:lnTo>
                  <a:lnTo>
                    <a:pt x="1338" y="3954"/>
                  </a:lnTo>
                  <a:lnTo>
                    <a:pt x="1344" y="3953"/>
                  </a:lnTo>
                  <a:lnTo>
                    <a:pt x="1351" y="3950"/>
                  </a:lnTo>
                  <a:lnTo>
                    <a:pt x="1353" y="3949"/>
                  </a:lnTo>
                  <a:lnTo>
                    <a:pt x="1355" y="3947"/>
                  </a:lnTo>
                  <a:lnTo>
                    <a:pt x="1355" y="3944"/>
                  </a:lnTo>
                  <a:lnTo>
                    <a:pt x="1355" y="3940"/>
                  </a:lnTo>
                  <a:lnTo>
                    <a:pt x="1356" y="3932"/>
                  </a:lnTo>
                  <a:lnTo>
                    <a:pt x="1357" y="3929"/>
                  </a:lnTo>
                  <a:lnTo>
                    <a:pt x="1360" y="3924"/>
                  </a:lnTo>
                  <a:lnTo>
                    <a:pt x="1362" y="3918"/>
                  </a:lnTo>
                  <a:lnTo>
                    <a:pt x="1363" y="3916"/>
                  </a:lnTo>
                  <a:lnTo>
                    <a:pt x="1364" y="3912"/>
                  </a:lnTo>
                  <a:lnTo>
                    <a:pt x="1365" y="3908"/>
                  </a:lnTo>
                  <a:lnTo>
                    <a:pt x="1367" y="3905"/>
                  </a:lnTo>
                  <a:lnTo>
                    <a:pt x="1369" y="3904"/>
                  </a:lnTo>
                  <a:lnTo>
                    <a:pt x="1373" y="3901"/>
                  </a:lnTo>
                  <a:lnTo>
                    <a:pt x="1379" y="3900"/>
                  </a:lnTo>
                  <a:lnTo>
                    <a:pt x="1383" y="3900"/>
                  </a:lnTo>
                  <a:lnTo>
                    <a:pt x="1389" y="3902"/>
                  </a:lnTo>
                  <a:lnTo>
                    <a:pt x="1409" y="3907"/>
                  </a:lnTo>
                  <a:lnTo>
                    <a:pt x="1420" y="3909"/>
                  </a:lnTo>
                  <a:lnTo>
                    <a:pt x="1432" y="3912"/>
                  </a:lnTo>
                  <a:lnTo>
                    <a:pt x="1444" y="3917"/>
                  </a:lnTo>
                  <a:lnTo>
                    <a:pt x="1454" y="3921"/>
                  </a:lnTo>
                  <a:lnTo>
                    <a:pt x="1457" y="3926"/>
                  </a:lnTo>
                  <a:lnTo>
                    <a:pt x="1461" y="3930"/>
                  </a:lnTo>
                  <a:lnTo>
                    <a:pt x="1464" y="3936"/>
                  </a:lnTo>
                  <a:lnTo>
                    <a:pt x="1465" y="3939"/>
                  </a:lnTo>
                  <a:lnTo>
                    <a:pt x="1464" y="3944"/>
                  </a:lnTo>
                  <a:lnTo>
                    <a:pt x="1458" y="3953"/>
                  </a:lnTo>
                  <a:lnTo>
                    <a:pt x="1451" y="3964"/>
                  </a:lnTo>
                  <a:lnTo>
                    <a:pt x="1449" y="3968"/>
                  </a:lnTo>
                  <a:lnTo>
                    <a:pt x="1448" y="3973"/>
                  </a:lnTo>
                  <a:lnTo>
                    <a:pt x="1448" y="3978"/>
                  </a:lnTo>
                  <a:lnTo>
                    <a:pt x="1448" y="3984"/>
                  </a:lnTo>
                  <a:lnTo>
                    <a:pt x="1447" y="3997"/>
                  </a:lnTo>
                  <a:lnTo>
                    <a:pt x="1447" y="4007"/>
                  </a:lnTo>
                  <a:lnTo>
                    <a:pt x="1448" y="4013"/>
                  </a:lnTo>
                  <a:lnTo>
                    <a:pt x="1448" y="4014"/>
                  </a:lnTo>
                  <a:lnTo>
                    <a:pt x="1450" y="4020"/>
                  </a:lnTo>
                  <a:lnTo>
                    <a:pt x="1453" y="4026"/>
                  </a:lnTo>
                  <a:lnTo>
                    <a:pt x="1459" y="4032"/>
                  </a:lnTo>
                  <a:lnTo>
                    <a:pt x="1472" y="4043"/>
                  </a:lnTo>
                  <a:lnTo>
                    <a:pt x="1473" y="4044"/>
                  </a:lnTo>
                  <a:lnTo>
                    <a:pt x="1477" y="4046"/>
                  </a:lnTo>
                  <a:lnTo>
                    <a:pt x="1480" y="4046"/>
                  </a:lnTo>
                  <a:lnTo>
                    <a:pt x="1482" y="4046"/>
                  </a:lnTo>
                  <a:lnTo>
                    <a:pt x="1485" y="4043"/>
                  </a:lnTo>
                  <a:lnTo>
                    <a:pt x="1490" y="4036"/>
                  </a:lnTo>
                  <a:lnTo>
                    <a:pt x="1495" y="4029"/>
                  </a:lnTo>
                  <a:lnTo>
                    <a:pt x="1502" y="4024"/>
                  </a:lnTo>
                  <a:lnTo>
                    <a:pt x="1509" y="4019"/>
                  </a:lnTo>
                  <a:lnTo>
                    <a:pt x="1518" y="4016"/>
                  </a:lnTo>
                  <a:lnTo>
                    <a:pt x="1523" y="4015"/>
                  </a:lnTo>
                  <a:lnTo>
                    <a:pt x="1529" y="4014"/>
                  </a:lnTo>
                  <a:lnTo>
                    <a:pt x="1534" y="4012"/>
                  </a:lnTo>
                  <a:lnTo>
                    <a:pt x="1539" y="4008"/>
                  </a:lnTo>
                  <a:lnTo>
                    <a:pt x="1550" y="4003"/>
                  </a:lnTo>
                  <a:lnTo>
                    <a:pt x="1558" y="3999"/>
                  </a:lnTo>
                  <a:lnTo>
                    <a:pt x="1564" y="3999"/>
                  </a:lnTo>
                  <a:lnTo>
                    <a:pt x="1570" y="3998"/>
                  </a:lnTo>
                  <a:lnTo>
                    <a:pt x="1582" y="3999"/>
                  </a:lnTo>
                  <a:lnTo>
                    <a:pt x="1593" y="4003"/>
                  </a:lnTo>
                  <a:lnTo>
                    <a:pt x="1605" y="4006"/>
                  </a:lnTo>
                  <a:lnTo>
                    <a:pt x="1615" y="4012"/>
                  </a:lnTo>
                  <a:lnTo>
                    <a:pt x="1625" y="4020"/>
                  </a:lnTo>
                  <a:lnTo>
                    <a:pt x="1634" y="4028"/>
                  </a:lnTo>
                  <a:lnTo>
                    <a:pt x="1643" y="4038"/>
                  </a:lnTo>
                  <a:lnTo>
                    <a:pt x="1650" y="4048"/>
                  </a:lnTo>
                  <a:lnTo>
                    <a:pt x="1654" y="4056"/>
                  </a:lnTo>
                  <a:lnTo>
                    <a:pt x="1662" y="4063"/>
                  </a:lnTo>
                  <a:lnTo>
                    <a:pt x="1669" y="4072"/>
                  </a:lnTo>
                  <a:lnTo>
                    <a:pt x="1681" y="4081"/>
                  </a:lnTo>
                  <a:lnTo>
                    <a:pt x="1694" y="4091"/>
                  </a:lnTo>
                  <a:lnTo>
                    <a:pt x="1703" y="4095"/>
                  </a:lnTo>
                  <a:lnTo>
                    <a:pt x="1716" y="4103"/>
                  </a:lnTo>
                  <a:lnTo>
                    <a:pt x="1724" y="4104"/>
                  </a:lnTo>
                  <a:lnTo>
                    <a:pt x="1731" y="4105"/>
                  </a:lnTo>
                  <a:lnTo>
                    <a:pt x="1748" y="4106"/>
                  </a:lnTo>
                  <a:lnTo>
                    <a:pt x="1764" y="4107"/>
                  </a:lnTo>
                  <a:lnTo>
                    <a:pt x="1770" y="4110"/>
                  </a:lnTo>
                  <a:lnTo>
                    <a:pt x="1775" y="4113"/>
                  </a:lnTo>
                  <a:lnTo>
                    <a:pt x="1780" y="4116"/>
                  </a:lnTo>
                  <a:lnTo>
                    <a:pt x="1784" y="4123"/>
                  </a:lnTo>
                  <a:lnTo>
                    <a:pt x="1786" y="4129"/>
                  </a:lnTo>
                  <a:lnTo>
                    <a:pt x="1787" y="4136"/>
                  </a:lnTo>
                  <a:lnTo>
                    <a:pt x="1786" y="4145"/>
                  </a:lnTo>
                  <a:lnTo>
                    <a:pt x="1778" y="4166"/>
                  </a:lnTo>
                  <a:lnTo>
                    <a:pt x="1773" y="4180"/>
                  </a:lnTo>
                  <a:lnTo>
                    <a:pt x="1770" y="4191"/>
                  </a:lnTo>
                  <a:lnTo>
                    <a:pt x="1769" y="4200"/>
                  </a:lnTo>
                  <a:lnTo>
                    <a:pt x="1770" y="4210"/>
                  </a:lnTo>
                  <a:lnTo>
                    <a:pt x="1772" y="4215"/>
                  </a:lnTo>
                  <a:lnTo>
                    <a:pt x="1778" y="4220"/>
                  </a:lnTo>
                  <a:lnTo>
                    <a:pt x="1784" y="4223"/>
                  </a:lnTo>
                  <a:lnTo>
                    <a:pt x="1789" y="4225"/>
                  </a:lnTo>
                  <a:lnTo>
                    <a:pt x="1809" y="4233"/>
                  </a:lnTo>
                  <a:lnTo>
                    <a:pt x="1822" y="4235"/>
                  </a:lnTo>
                  <a:lnTo>
                    <a:pt x="1832" y="4237"/>
                  </a:lnTo>
                  <a:lnTo>
                    <a:pt x="1842" y="4235"/>
                  </a:lnTo>
                  <a:lnTo>
                    <a:pt x="1853" y="4231"/>
                  </a:lnTo>
                  <a:lnTo>
                    <a:pt x="1867" y="4223"/>
                  </a:lnTo>
                  <a:lnTo>
                    <a:pt x="1877" y="4221"/>
                  </a:lnTo>
                  <a:lnTo>
                    <a:pt x="1921" y="4221"/>
                  </a:lnTo>
                  <a:lnTo>
                    <a:pt x="1946" y="4222"/>
                  </a:lnTo>
                  <a:lnTo>
                    <a:pt x="1970" y="4225"/>
                  </a:lnTo>
                  <a:lnTo>
                    <a:pt x="1995" y="4232"/>
                  </a:lnTo>
                  <a:lnTo>
                    <a:pt x="2011" y="4240"/>
                  </a:lnTo>
                  <a:lnTo>
                    <a:pt x="2022" y="4247"/>
                  </a:lnTo>
                  <a:lnTo>
                    <a:pt x="2027" y="4258"/>
                  </a:lnTo>
                  <a:lnTo>
                    <a:pt x="2026" y="4266"/>
                  </a:lnTo>
                  <a:lnTo>
                    <a:pt x="2009" y="4281"/>
                  </a:lnTo>
                  <a:lnTo>
                    <a:pt x="2008" y="4281"/>
                  </a:lnTo>
                  <a:lnTo>
                    <a:pt x="2006" y="4283"/>
                  </a:lnTo>
                  <a:lnTo>
                    <a:pt x="2004" y="4284"/>
                  </a:lnTo>
                  <a:lnTo>
                    <a:pt x="1993" y="4294"/>
                  </a:lnTo>
                  <a:lnTo>
                    <a:pt x="1990" y="4299"/>
                  </a:lnTo>
                  <a:lnTo>
                    <a:pt x="1989" y="4301"/>
                  </a:lnTo>
                  <a:lnTo>
                    <a:pt x="1990" y="4304"/>
                  </a:lnTo>
                  <a:lnTo>
                    <a:pt x="1992" y="4310"/>
                  </a:lnTo>
                  <a:lnTo>
                    <a:pt x="1995" y="4317"/>
                  </a:lnTo>
                  <a:lnTo>
                    <a:pt x="2001" y="4322"/>
                  </a:lnTo>
                  <a:lnTo>
                    <a:pt x="2028" y="4351"/>
                  </a:lnTo>
                  <a:lnTo>
                    <a:pt x="2054" y="4380"/>
                  </a:lnTo>
                  <a:lnTo>
                    <a:pt x="2058" y="4390"/>
                  </a:lnTo>
                  <a:lnTo>
                    <a:pt x="2069" y="4409"/>
                  </a:lnTo>
                  <a:lnTo>
                    <a:pt x="2081" y="4425"/>
                  </a:lnTo>
                  <a:lnTo>
                    <a:pt x="2087" y="4434"/>
                  </a:lnTo>
                  <a:lnTo>
                    <a:pt x="2099" y="4446"/>
                  </a:lnTo>
                  <a:lnTo>
                    <a:pt x="2110" y="4462"/>
                  </a:lnTo>
                  <a:lnTo>
                    <a:pt x="2118" y="4469"/>
                  </a:lnTo>
                  <a:lnTo>
                    <a:pt x="2124" y="4472"/>
                  </a:lnTo>
                  <a:lnTo>
                    <a:pt x="2127" y="4472"/>
                  </a:lnTo>
                  <a:lnTo>
                    <a:pt x="2130" y="4474"/>
                  </a:lnTo>
                  <a:lnTo>
                    <a:pt x="2136" y="4478"/>
                  </a:lnTo>
                  <a:lnTo>
                    <a:pt x="2140" y="4486"/>
                  </a:lnTo>
                  <a:lnTo>
                    <a:pt x="2141" y="4495"/>
                  </a:lnTo>
                  <a:lnTo>
                    <a:pt x="2143" y="4508"/>
                  </a:lnTo>
                  <a:lnTo>
                    <a:pt x="2145" y="4517"/>
                  </a:lnTo>
                  <a:lnTo>
                    <a:pt x="2145" y="4528"/>
                  </a:lnTo>
                  <a:lnTo>
                    <a:pt x="2143" y="4536"/>
                  </a:lnTo>
                  <a:lnTo>
                    <a:pt x="2139" y="4545"/>
                  </a:lnTo>
                  <a:lnTo>
                    <a:pt x="2138" y="4548"/>
                  </a:lnTo>
                  <a:lnTo>
                    <a:pt x="2137" y="4555"/>
                  </a:lnTo>
                  <a:lnTo>
                    <a:pt x="2137" y="4564"/>
                  </a:lnTo>
                  <a:lnTo>
                    <a:pt x="2138" y="4575"/>
                  </a:lnTo>
                  <a:lnTo>
                    <a:pt x="2137" y="4585"/>
                  </a:lnTo>
                  <a:lnTo>
                    <a:pt x="2132" y="4596"/>
                  </a:lnTo>
                  <a:lnTo>
                    <a:pt x="2131" y="4599"/>
                  </a:lnTo>
                  <a:lnTo>
                    <a:pt x="2127" y="4605"/>
                  </a:lnTo>
                  <a:lnTo>
                    <a:pt x="2121" y="4613"/>
                  </a:lnTo>
                  <a:lnTo>
                    <a:pt x="2115" y="4619"/>
                  </a:lnTo>
                  <a:lnTo>
                    <a:pt x="2104" y="4630"/>
                  </a:lnTo>
                  <a:lnTo>
                    <a:pt x="2095" y="4639"/>
                  </a:lnTo>
                  <a:lnTo>
                    <a:pt x="2092" y="4644"/>
                  </a:lnTo>
                  <a:lnTo>
                    <a:pt x="2090" y="4652"/>
                  </a:lnTo>
                  <a:lnTo>
                    <a:pt x="2092" y="4658"/>
                  </a:lnTo>
                  <a:lnTo>
                    <a:pt x="2094" y="4662"/>
                  </a:lnTo>
                  <a:lnTo>
                    <a:pt x="2097" y="4669"/>
                  </a:lnTo>
                  <a:lnTo>
                    <a:pt x="2102" y="4673"/>
                  </a:lnTo>
                  <a:lnTo>
                    <a:pt x="2114" y="4677"/>
                  </a:lnTo>
                  <a:lnTo>
                    <a:pt x="2136" y="4681"/>
                  </a:lnTo>
                  <a:lnTo>
                    <a:pt x="2160" y="4690"/>
                  </a:lnTo>
                  <a:lnTo>
                    <a:pt x="2166" y="4694"/>
                  </a:lnTo>
                  <a:lnTo>
                    <a:pt x="2174" y="4703"/>
                  </a:lnTo>
                  <a:lnTo>
                    <a:pt x="2180" y="4714"/>
                  </a:lnTo>
                  <a:lnTo>
                    <a:pt x="2182" y="4726"/>
                  </a:lnTo>
                  <a:lnTo>
                    <a:pt x="2189" y="4734"/>
                  </a:lnTo>
                  <a:lnTo>
                    <a:pt x="2190" y="4737"/>
                  </a:lnTo>
                  <a:lnTo>
                    <a:pt x="2204" y="4761"/>
                  </a:lnTo>
                  <a:lnTo>
                    <a:pt x="2211" y="4778"/>
                  </a:lnTo>
                  <a:lnTo>
                    <a:pt x="2223" y="4810"/>
                  </a:lnTo>
                  <a:lnTo>
                    <a:pt x="2231" y="4841"/>
                  </a:lnTo>
                  <a:lnTo>
                    <a:pt x="2232" y="4863"/>
                  </a:lnTo>
                  <a:lnTo>
                    <a:pt x="2230" y="4880"/>
                  </a:lnTo>
                  <a:lnTo>
                    <a:pt x="2226" y="4888"/>
                  </a:lnTo>
                  <a:lnTo>
                    <a:pt x="2226" y="4893"/>
                  </a:lnTo>
                  <a:lnTo>
                    <a:pt x="2230" y="4899"/>
                  </a:lnTo>
                  <a:lnTo>
                    <a:pt x="2231" y="4914"/>
                  </a:lnTo>
                  <a:lnTo>
                    <a:pt x="2230" y="4919"/>
                  </a:lnTo>
                  <a:lnTo>
                    <a:pt x="2228" y="4925"/>
                  </a:lnTo>
                  <a:lnTo>
                    <a:pt x="2227" y="4926"/>
                  </a:lnTo>
                  <a:lnTo>
                    <a:pt x="2224" y="4929"/>
                  </a:lnTo>
                  <a:lnTo>
                    <a:pt x="2209" y="4934"/>
                  </a:lnTo>
                  <a:lnTo>
                    <a:pt x="2199" y="4943"/>
                  </a:lnTo>
                  <a:lnTo>
                    <a:pt x="2193" y="4949"/>
                  </a:lnTo>
                  <a:lnTo>
                    <a:pt x="2190" y="4958"/>
                  </a:lnTo>
                  <a:lnTo>
                    <a:pt x="2189" y="4973"/>
                  </a:lnTo>
                  <a:lnTo>
                    <a:pt x="2189" y="4984"/>
                  </a:lnTo>
                  <a:lnTo>
                    <a:pt x="2190" y="4985"/>
                  </a:lnTo>
                  <a:lnTo>
                    <a:pt x="2193" y="4987"/>
                  </a:lnTo>
                  <a:lnTo>
                    <a:pt x="2200" y="4992"/>
                  </a:lnTo>
                  <a:lnTo>
                    <a:pt x="2220" y="4997"/>
                  </a:lnTo>
                  <a:lnTo>
                    <a:pt x="2233" y="5002"/>
                  </a:lnTo>
                  <a:lnTo>
                    <a:pt x="2241" y="5004"/>
                  </a:lnTo>
                  <a:lnTo>
                    <a:pt x="2250" y="5003"/>
                  </a:lnTo>
                  <a:lnTo>
                    <a:pt x="2256" y="5001"/>
                  </a:lnTo>
                  <a:lnTo>
                    <a:pt x="2262" y="4996"/>
                  </a:lnTo>
                  <a:lnTo>
                    <a:pt x="2271" y="4984"/>
                  </a:lnTo>
                  <a:lnTo>
                    <a:pt x="2301" y="4934"/>
                  </a:lnTo>
                  <a:lnTo>
                    <a:pt x="2327" y="4893"/>
                  </a:lnTo>
                  <a:lnTo>
                    <a:pt x="2333" y="4884"/>
                  </a:lnTo>
                  <a:lnTo>
                    <a:pt x="2343" y="4876"/>
                  </a:lnTo>
                  <a:lnTo>
                    <a:pt x="2353" y="4875"/>
                  </a:lnTo>
                  <a:lnTo>
                    <a:pt x="2358" y="4875"/>
                  </a:lnTo>
                  <a:lnTo>
                    <a:pt x="2367" y="4881"/>
                  </a:lnTo>
                  <a:lnTo>
                    <a:pt x="2375" y="4900"/>
                  </a:lnTo>
                  <a:lnTo>
                    <a:pt x="2391" y="4926"/>
                  </a:lnTo>
                  <a:lnTo>
                    <a:pt x="2402" y="4936"/>
                  </a:lnTo>
                  <a:lnTo>
                    <a:pt x="2432" y="4959"/>
                  </a:lnTo>
                  <a:lnTo>
                    <a:pt x="2448" y="4965"/>
                  </a:lnTo>
                  <a:lnTo>
                    <a:pt x="2460" y="4972"/>
                  </a:lnTo>
                  <a:lnTo>
                    <a:pt x="2470" y="4982"/>
                  </a:lnTo>
                  <a:lnTo>
                    <a:pt x="2484" y="4995"/>
                  </a:lnTo>
                  <a:lnTo>
                    <a:pt x="2504" y="5016"/>
                  </a:lnTo>
                  <a:lnTo>
                    <a:pt x="2513" y="5026"/>
                  </a:lnTo>
                  <a:lnTo>
                    <a:pt x="2513" y="5027"/>
                  </a:lnTo>
                  <a:lnTo>
                    <a:pt x="2515" y="5054"/>
                  </a:lnTo>
                  <a:lnTo>
                    <a:pt x="2515" y="5055"/>
                  </a:lnTo>
                  <a:lnTo>
                    <a:pt x="2515" y="5061"/>
                  </a:lnTo>
                  <a:lnTo>
                    <a:pt x="2514" y="5067"/>
                  </a:lnTo>
                  <a:lnTo>
                    <a:pt x="2512" y="5073"/>
                  </a:lnTo>
                  <a:lnTo>
                    <a:pt x="2512" y="5076"/>
                  </a:lnTo>
                  <a:lnTo>
                    <a:pt x="2511" y="5077"/>
                  </a:lnTo>
                  <a:lnTo>
                    <a:pt x="2504" y="5092"/>
                  </a:lnTo>
                  <a:lnTo>
                    <a:pt x="2491" y="5113"/>
                  </a:lnTo>
                  <a:lnTo>
                    <a:pt x="2490" y="5118"/>
                  </a:lnTo>
                  <a:lnTo>
                    <a:pt x="2489" y="5126"/>
                  </a:lnTo>
                  <a:lnTo>
                    <a:pt x="2489" y="5129"/>
                  </a:lnTo>
                  <a:lnTo>
                    <a:pt x="2486" y="5155"/>
                  </a:lnTo>
                  <a:lnTo>
                    <a:pt x="2486" y="5159"/>
                  </a:lnTo>
                  <a:lnTo>
                    <a:pt x="2488" y="5170"/>
                  </a:lnTo>
                  <a:lnTo>
                    <a:pt x="2490" y="5180"/>
                  </a:lnTo>
                  <a:lnTo>
                    <a:pt x="2491" y="5186"/>
                  </a:lnTo>
                  <a:lnTo>
                    <a:pt x="2492" y="5186"/>
                  </a:lnTo>
                  <a:lnTo>
                    <a:pt x="2501" y="5201"/>
                  </a:lnTo>
                  <a:lnTo>
                    <a:pt x="2514" y="5209"/>
                  </a:lnTo>
                  <a:lnTo>
                    <a:pt x="2526" y="5216"/>
                  </a:lnTo>
                  <a:lnTo>
                    <a:pt x="2532" y="5223"/>
                  </a:lnTo>
                  <a:lnTo>
                    <a:pt x="2535" y="5226"/>
                  </a:lnTo>
                  <a:lnTo>
                    <a:pt x="2567" y="5255"/>
                  </a:lnTo>
                  <a:lnTo>
                    <a:pt x="2569" y="5258"/>
                  </a:lnTo>
                  <a:lnTo>
                    <a:pt x="2572" y="5265"/>
                  </a:lnTo>
                  <a:lnTo>
                    <a:pt x="2573" y="5285"/>
                  </a:lnTo>
                  <a:lnTo>
                    <a:pt x="2572" y="5300"/>
                  </a:lnTo>
                  <a:lnTo>
                    <a:pt x="2570" y="5308"/>
                  </a:lnTo>
                  <a:lnTo>
                    <a:pt x="2569" y="5314"/>
                  </a:lnTo>
                  <a:lnTo>
                    <a:pt x="2562" y="5335"/>
                  </a:lnTo>
                  <a:lnTo>
                    <a:pt x="2558" y="5345"/>
                  </a:lnTo>
                  <a:lnTo>
                    <a:pt x="2557" y="5349"/>
                  </a:lnTo>
                  <a:lnTo>
                    <a:pt x="2555" y="5353"/>
                  </a:lnTo>
                  <a:lnTo>
                    <a:pt x="2552" y="5361"/>
                  </a:lnTo>
                  <a:lnTo>
                    <a:pt x="2549" y="5365"/>
                  </a:lnTo>
                  <a:lnTo>
                    <a:pt x="2541" y="5377"/>
                  </a:lnTo>
                  <a:lnTo>
                    <a:pt x="2529" y="5390"/>
                  </a:lnTo>
                  <a:lnTo>
                    <a:pt x="2519" y="5396"/>
                  </a:lnTo>
                  <a:lnTo>
                    <a:pt x="2515" y="5400"/>
                  </a:lnTo>
                  <a:lnTo>
                    <a:pt x="2510" y="5409"/>
                  </a:lnTo>
                  <a:lnTo>
                    <a:pt x="2505" y="5422"/>
                  </a:lnTo>
                  <a:lnTo>
                    <a:pt x="2503" y="5434"/>
                  </a:lnTo>
                  <a:lnTo>
                    <a:pt x="2503" y="5441"/>
                  </a:lnTo>
                  <a:lnTo>
                    <a:pt x="2506" y="5449"/>
                  </a:lnTo>
                  <a:lnTo>
                    <a:pt x="2513" y="5463"/>
                  </a:lnTo>
                  <a:lnTo>
                    <a:pt x="2516" y="5471"/>
                  </a:lnTo>
                  <a:lnTo>
                    <a:pt x="2519" y="5485"/>
                  </a:lnTo>
                  <a:lnTo>
                    <a:pt x="2525" y="5503"/>
                  </a:lnTo>
                  <a:lnTo>
                    <a:pt x="2527" y="5512"/>
                  </a:lnTo>
                  <a:lnTo>
                    <a:pt x="2541" y="5558"/>
                  </a:lnTo>
                  <a:lnTo>
                    <a:pt x="2548" y="5584"/>
                  </a:lnTo>
                  <a:lnTo>
                    <a:pt x="2549" y="5588"/>
                  </a:lnTo>
                  <a:lnTo>
                    <a:pt x="2550" y="5590"/>
                  </a:lnTo>
                  <a:lnTo>
                    <a:pt x="2552" y="5593"/>
                  </a:lnTo>
                  <a:lnTo>
                    <a:pt x="2553" y="5599"/>
                  </a:lnTo>
                  <a:lnTo>
                    <a:pt x="2554" y="5600"/>
                  </a:lnTo>
                  <a:lnTo>
                    <a:pt x="2555" y="5602"/>
                  </a:lnTo>
                  <a:lnTo>
                    <a:pt x="2557" y="5607"/>
                  </a:lnTo>
                  <a:lnTo>
                    <a:pt x="2560" y="5612"/>
                  </a:lnTo>
                  <a:lnTo>
                    <a:pt x="2562" y="5617"/>
                  </a:lnTo>
                  <a:lnTo>
                    <a:pt x="2566" y="5622"/>
                  </a:lnTo>
                  <a:lnTo>
                    <a:pt x="2569" y="5628"/>
                  </a:lnTo>
                  <a:lnTo>
                    <a:pt x="2573" y="5632"/>
                  </a:lnTo>
                  <a:lnTo>
                    <a:pt x="2574" y="5635"/>
                  </a:lnTo>
                  <a:lnTo>
                    <a:pt x="2578" y="5641"/>
                  </a:lnTo>
                  <a:lnTo>
                    <a:pt x="2581" y="5643"/>
                  </a:lnTo>
                  <a:lnTo>
                    <a:pt x="2583" y="5648"/>
                  </a:lnTo>
                  <a:lnTo>
                    <a:pt x="2587" y="5652"/>
                  </a:lnTo>
                  <a:lnTo>
                    <a:pt x="2591" y="5659"/>
                  </a:lnTo>
                  <a:lnTo>
                    <a:pt x="2596" y="5664"/>
                  </a:lnTo>
                  <a:lnTo>
                    <a:pt x="2600" y="5669"/>
                  </a:lnTo>
                  <a:lnTo>
                    <a:pt x="2603" y="5674"/>
                  </a:lnTo>
                  <a:lnTo>
                    <a:pt x="2607" y="5681"/>
                  </a:lnTo>
                  <a:lnTo>
                    <a:pt x="2613" y="5688"/>
                  </a:lnTo>
                  <a:lnTo>
                    <a:pt x="2621" y="5700"/>
                  </a:lnTo>
                  <a:lnTo>
                    <a:pt x="2626" y="5708"/>
                  </a:lnTo>
                  <a:lnTo>
                    <a:pt x="2630" y="5715"/>
                  </a:lnTo>
                  <a:lnTo>
                    <a:pt x="2634" y="5721"/>
                  </a:lnTo>
                  <a:lnTo>
                    <a:pt x="2640" y="5729"/>
                  </a:lnTo>
                  <a:lnTo>
                    <a:pt x="2645" y="5737"/>
                  </a:lnTo>
                  <a:lnTo>
                    <a:pt x="2649" y="5744"/>
                  </a:lnTo>
                  <a:lnTo>
                    <a:pt x="2654" y="5749"/>
                  </a:lnTo>
                  <a:lnTo>
                    <a:pt x="2658" y="5757"/>
                  </a:lnTo>
                  <a:lnTo>
                    <a:pt x="2662" y="5764"/>
                  </a:lnTo>
                  <a:lnTo>
                    <a:pt x="2667" y="5770"/>
                  </a:lnTo>
                  <a:lnTo>
                    <a:pt x="2672" y="5778"/>
                  </a:lnTo>
                  <a:lnTo>
                    <a:pt x="2675" y="5782"/>
                  </a:lnTo>
                  <a:lnTo>
                    <a:pt x="2679" y="5790"/>
                  </a:lnTo>
                  <a:lnTo>
                    <a:pt x="2684" y="5797"/>
                  </a:lnTo>
                  <a:lnTo>
                    <a:pt x="2689" y="5805"/>
                  </a:lnTo>
                  <a:lnTo>
                    <a:pt x="2692" y="5811"/>
                  </a:lnTo>
                  <a:lnTo>
                    <a:pt x="2704" y="5827"/>
                  </a:lnTo>
                  <a:lnTo>
                    <a:pt x="2712" y="5836"/>
                  </a:lnTo>
                  <a:lnTo>
                    <a:pt x="2717" y="5844"/>
                  </a:lnTo>
                  <a:lnTo>
                    <a:pt x="2722" y="5852"/>
                  </a:lnTo>
                  <a:lnTo>
                    <a:pt x="2729" y="5860"/>
                  </a:lnTo>
                  <a:lnTo>
                    <a:pt x="2734" y="5869"/>
                  </a:lnTo>
                  <a:lnTo>
                    <a:pt x="2740" y="5877"/>
                  </a:lnTo>
                  <a:lnTo>
                    <a:pt x="2745" y="5885"/>
                  </a:lnTo>
                  <a:lnTo>
                    <a:pt x="2750" y="5893"/>
                  </a:lnTo>
                  <a:lnTo>
                    <a:pt x="2757" y="5903"/>
                  </a:lnTo>
                  <a:lnTo>
                    <a:pt x="2761" y="5908"/>
                  </a:lnTo>
                  <a:lnTo>
                    <a:pt x="2769" y="5917"/>
                  </a:lnTo>
                  <a:lnTo>
                    <a:pt x="2777" y="5927"/>
                  </a:lnTo>
                  <a:lnTo>
                    <a:pt x="2782" y="5933"/>
                  </a:lnTo>
                  <a:lnTo>
                    <a:pt x="2787" y="5938"/>
                  </a:lnTo>
                  <a:lnTo>
                    <a:pt x="2791" y="5943"/>
                  </a:lnTo>
                  <a:lnTo>
                    <a:pt x="2793" y="5945"/>
                  </a:lnTo>
                  <a:lnTo>
                    <a:pt x="2797" y="5947"/>
                  </a:lnTo>
                  <a:lnTo>
                    <a:pt x="2800" y="5951"/>
                  </a:lnTo>
                  <a:lnTo>
                    <a:pt x="2803" y="5953"/>
                  </a:lnTo>
                  <a:lnTo>
                    <a:pt x="2806" y="5955"/>
                  </a:lnTo>
                  <a:lnTo>
                    <a:pt x="2811" y="5957"/>
                  </a:lnTo>
                  <a:lnTo>
                    <a:pt x="2814" y="5960"/>
                  </a:lnTo>
                  <a:lnTo>
                    <a:pt x="2817" y="5962"/>
                  </a:lnTo>
                  <a:lnTo>
                    <a:pt x="2820" y="5964"/>
                  </a:lnTo>
                  <a:lnTo>
                    <a:pt x="2825" y="5966"/>
                  </a:lnTo>
                  <a:lnTo>
                    <a:pt x="2830" y="5968"/>
                  </a:lnTo>
                  <a:lnTo>
                    <a:pt x="2834" y="5971"/>
                  </a:lnTo>
                  <a:lnTo>
                    <a:pt x="2840" y="5973"/>
                  </a:lnTo>
                  <a:lnTo>
                    <a:pt x="2844" y="5975"/>
                  </a:lnTo>
                  <a:lnTo>
                    <a:pt x="2849" y="5976"/>
                  </a:lnTo>
                  <a:lnTo>
                    <a:pt x="2854" y="5977"/>
                  </a:lnTo>
                  <a:lnTo>
                    <a:pt x="2858" y="5980"/>
                  </a:lnTo>
                  <a:lnTo>
                    <a:pt x="2862" y="5981"/>
                  </a:lnTo>
                  <a:lnTo>
                    <a:pt x="2866" y="5981"/>
                  </a:lnTo>
                  <a:lnTo>
                    <a:pt x="2871" y="5982"/>
                  </a:lnTo>
                  <a:lnTo>
                    <a:pt x="2873" y="5982"/>
                  </a:lnTo>
                  <a:lnTo>
                    <a:pt x="2878" y="5983"/>
                  </a:lnTo>
                  <a:lnTo>
                    <a:pt x="2883" y="5983"/>
                  </a:lnTo>
                  <a:lnTo>
                    <a:pt x="2887" y="5983"/>
                  </a:lnTo>
                  <a:lnTo>
                    <a:pt x="2890" y="5983"/>
                  </a:lnTo>
                  <a:lnTo>
                    <a:pt x="2894" y="5983"/>
                  </a:lnTo>
                  <a:lnTo>
                    <a:pt x="2899" y="5983"/>
                  </a:lnTo>
                  <a:lnTo>
                    <a:pt x="2903" y="5982"/>
                  </a:lnTo>
                  <a:lnTo>
                    <a:pt x="2911" y="5981"/>
                  </a:lnTo>
                  <a:lnTo>
                    <a:pt x="2919" y="5980"/>
                  </a:lnTo>
                  <a:lnTo>
                    <a:pt x="2929" y="5979"/>
                  </a:lnTo>
                  <a:lnTo>
                    <a:pt x="2934" y="5977"/>
                  </a:lnTo>
                  <a:lnTo>
                    <a:pt x="2940" y="5976"/>
                  </a:lnTo>
                  <a:lnTo>
                    <a:pt x="2947" y="5976"/>
                  </a:lnTo>
                  <a:lnTo>
                    <a:pt x="2957" y="5976"/>
                  </a:lnTo>
                  <a:lnTo>
                    <a:pt x="2965" y="5976"/>
                  </a:lnTo>
                  <a:lnTo>
                    <a:pt x="2973" y="5976"/>
                  </a:lnTo>
                  <a:lnTo>
                    <a:pt x="2982" y="5977"/>
                  </a:lnTo>
                  <a:lnTo>
                    <a:pt x="2989" y="5979"/>
                  </a:lnTo>
                  <a:lnTo>
                    <a:pt x="2995" y="5980"/>
                  </a:lnTo>
                  <a:lnTo>
                    <a:pt x="3000" y="5981"/>
                  </a:lnTo>
                  <a:lnTo>
                    <a:pt x="3006" y="5983"/>
                  </a:lnTo>
                  <a:lnTo>
                    <a:pt x="3012" y="5984"/>
                  </a:lnTo>
                  <a:lnTo>
                    <a:pt x="3017" y="5986"/>
                  </a:lnTo>
                  <a:lnTo>
                    <a:pt x="3022" y="5989"/>
                  </a:lnTo>
                  <a:lnTo>
                    <a:pt x="3029" y="5992"/>
                  </a:lnTo>
                  <a:lnTo>
                    <a:pt x="3034" y="5994"/>
                  </a:lnTo>
                  <a:lnTo>
                    <a:pt x="3041" y="5997"/>
                  </a:lnTo>
                  <a:lnTo>
                    <a:pt x="3044" y="6001"/>
                  </a:lnTo>
                  <a:lnTo>
                    <a:pt x="3046" y="6002"/>
                  </a:lnTo>
                  <a:lnTo>
                    <a:pt x="3051" y="6006"/>
                  </a:lnTo>
                  <a:lnTo>
                    <a:pt x="3059" y="6013"/>
                  </a:lnTo>
                  <a:lnTo>
                    <a:pt x="3068" y="6020"/>
                  </a:lnTo>
                  <a:lnTo>
                    <a:pt x="3075" y="6026"/>
                  </a:lnTo>
                  <a:lnTo>
                    <a:pt x="3081" y="6032"/>
                  </a:lnTo>
                  <a:lnTo>
                    <a:pt x="3088" y="6038"/>
                  </a:lnTo>
                  <a:lnTo>
                    <a:pt x="3094" y="6042"/>
                  </a:lnTo>
                  <a:lnTo>
                    <a:pt x="3099" y="6044"/>
                  </a:lnTo>
                  <a:lnTo>
                    <a:pt x="3102" y="6046"/>
                  </a:lnTo>
                  <a:lnTo>
                    <a:pt x="3106" y="6049"/>
                  </a:lnTo>
                  <a:lnTo>
                    <a:pt x="3109" y="6051"/>
                  </a:lnTo>
                  <a:lnTo>
                    <a:pt x="3114" y="6053"/>
                  </a:lnTo>
                  <a:lnTo>
                    <a:pt x="3120" y="6055"/>
                  </a:lnTo>
                  <a:lnTo>
                    <a:pt x="3129" y="6060"/>
                  </a:lnTo>
                  <a:lnTo>
                    <a:pt x="3136" y="6063"/>
                  </a:lnTo>
                  <a:lnTo>
                    <a:pt x="3145" y="6068"/>
                  </a:lnTo>
                  <a:lnTo>
                    <a:pt x="3159" y="6074"/>
                  </a:lnTo>
                  <a:lnTo>
                    <a:pt x="3167" y="6079"/>
                  </a:lnTo>
                  <a:lnTo>
                    <a:pt x="3169" y="6080"/>
                  </a:lnTo>
                  <a:lnTo>
                    <a:pt x="3173" y="6082"/>
                  </a:lnTo>
                  <a:lnTo>
                    <a:pt x="3175" y="6083"/>
                  </a:lnTo>
                  <a:lnTo>
                    <a:pt x="3176" y="6083"/>
                  </a:lnTo>
                  <a:lnTo>
                    <a:pt x="3179" y="6083"/>
                  </a:lnTo>
                  <a:lnTo>
                    <a:pt x="3181" y="6084"/>
                  </a:lnTo>
                  <a:lnTo>
                    <a:pt x="3185" y="6084"/>
                  </a:lnTo>
                  <a:lnTo>
                    <a:pt x="3187" y="6084"/>
                  </a:lnTo>
                  <a:lnTo>
                    <a:pt x="3189" y="6084"/>
                  </a:lnTo>
                  <a:lnTo>
                    <a:pt x="3191" y="6084"/>
                  </a:lnTo>
                  <a:lnTo>
                    <a:pt x="3194" y="6087"/>
                  </a:lnTo>
                  <a:lnTo>
                    <a:pt x="3200" y="6089"/>
                  </a:lnTo>
                  <a:lnTo>
                    <a:pt x="3205" y="6092"/>
                  </a:lnTo>
                  <a:lnTo>
                    <a:pt x="3210" y="6095"/>
                  </a:lnTo>
                  <a:lnTo>
                    <a:pt x="3217" y="6099"/>
                  </a:lnTo>
                  <a:lnTo>
                    <a:pt x="3223" y="6102"/>
                  </a:lnTo>
                  <a:lnTo>
                    <a:pt x="3230" y="6105"/>
                  </a:lnTo>
                  <a:lnTo>
                    <a:pt x="3236" y="6110"/>
                  </a:lnTo>
                  <a:lnTo>
                    <a:pt x="3244" y="6114"/>
                  </a:lnTo>
                  <a:lnTo>
                    <a:pt x="3251" y="6120"/>
                  </a:lnTo>
                  <a:lnTo>
                    <a:pt x="3262" y="6128"/>
                  </a:lnTo>
                  <a:lnTo>
                    <a:pt x="3269" y="6132"/>
                  </a:lnTo>
                  <a:lnTo>
                    <a:pt x="3275" y="6137"/>
                  </a:lnTo>
                  <a:lnTo>
                    <a:pt x="3281" y="6142"/>
                  </a:lnTo>
                  <a:lnTo>
                    <a:pt x="3289" y="6148"/>
                  </a:lnTo>
                  <a:lnTo>
                    <a:pt x="3294" y="6152"/>
                  </a:lnTo>
                  <a:lnTo>
                    <a:pt x="3301" y="6159"/>
                  </a:lnTo>
                  <a:lnTo>
                    <a:pt x="3308" y="6165"/>
                  </a:lnTo>
                  <a:lnTo>
                    <a:pt x="3315" y="6171"/>
                  </a:lnTo>
                  <a:lnTo>
                    <a:pt x="3323" y="6179"/>
                  </a:lnTo>
                  <a:lnTo>
                    <a:pt x="3335" y="6189"/>
                  </a:lnTo>
                  <a:lnTo>
                    <a:pt x="3341" y="6195"/>
                  </a:lnTo>
                  <a:lnTo>
                    <a:pt x="3350" y="6205"/>
                  </a:lnTo>
                  <a:lnTo>
                    <a:pt x="3357" y="6211"/>
                  </a:lnTo>
                  <a:lnTo>
                    <a:pt x="3362" y="6218"/>
                  </a:lnTo>
                  <a:lnTo>
                    <a:pt x="3365" y="6221"/>
                  </a:lnTo>
                  <a:lnTo>
                    <a:pt x="3368" y="6226"/>
                  </a:lnTo>
                  <a:lnTo>
                    <a:pt x="3372" y="6230"/>
                  </a:lnTo>
                  <a:lnTo>
                    <a:pt x="3375" y="6235"/>
                  </a:lnTo>
                  <a:lnTo>
                    <a:pt x="3378" y="6239"/>
                  </a:lnTo>
                  <a:lnTo>
                    <a:pt x="3382" y="6246"/>
                  </a:lnTo>
                  <a:lnTo>
                    <a:pt x="3387" y="6253"/>
                  </a:lnTo>
                  <a:lnTo>
                    <a:pt x="3390" y="6258"/>
                  </a:lnTo>
                  <a:lnTo>
                    <a:pt x="3393" y="6263"/>
                  </a:lnTo>
                  <a:lnTo>
                    <a:pt x="3396" y="6268"/>
                  </a:lnTo>
                  <a:lnTo>
                    <a:pt x="3401" y="6273"/>
                  </a:lnTo>
                  <a:lnTo>
                    <a:pt x="3404" y="6277"/>
                  </a:lnTo>
                  <a:lnTo>
                    <a:pt x="3407" y="6281"/>
                  </a:lnTo>
                  <a:lnTo>
                    <a:pt x="3408" y="6283"/>
                  </a:lnTo>
                  <a:lnTo>
                    <a:pt x="3413" y="6288"/>
                  </a:lnTo>
                  <a:lnTo>
                    <a:pt x="3416" y="6291"/>
                  </a:lnTo>
                  <a:lnTo>
                    <a:pt x="3420" y="6296"/>
                  </a:lnTo>
                  <a:lnTo>
                    <a:pt x="3425" y="6300"/>
                  </a:lnTo>
                  <a:lnTo>
                    <a:pt x="3430" y="6306"/>
                  </a:lnTo>
                  <a:lnTo>
                    <a:pt x="3436" y="6313"/>
                  </a:lnTo>
                  <a:lnTo>
                    <a:pt x="3440" y="6318"/>
                  </a:lnTo>
                  <a:lnTo>
                    <a:pt x="3447" y="6326"/>
                  </a:lnTo>
                  <a:lnTo>
                    <a:pt x="3453" y="6334"/>
                  </a:lnTo>
                  <a:lnTo>
                    <a:pt x="3459" y="6342"/>
                  </a:lnTo>
                  <a:lnTo>
                    <a:pt x="3464" y="6349"/>
                  </a:lnTo>
                  <a:lnTo>
                    <a:pt x="3467" y="6355"/>
                  </a:lnTo>
                  <a:lnTo>
                    <a:pt x="3472" y="6362"/>
                  </a:lnTo>
                  <a:lnTo>
                    <a:pt x="3474" y="6364"/>
                  </a:lnTo>
                  <a:lnTo>
                    <a:pt x="3476" y="6368"/>
                  </a:lnTo>
                  <a:lnTo>
                    <a:pt x="3479" y="6374"/>
                  </a:lnTo>
                  <a:lnTo>
                    <a:pt x="3483" y="6379"/>
                  </a:lnTo>
                  <a:lnTo>
                    <a:pt x="3486" y="6384"/>
                  </a:lnTo>
                  <a:lnTo>
                    <a:pt x="3489" y="6387"/>
                  </a:lnTo>
                  <a:lnTo>
                    <a:pt x="3491" y="6393"/>
                  </a:lnTo>
                  <a:lnTo>
                    <a:pt x="3495" y="6400"/>
                  </a:lnTo>
                  <a:lnTo>
                    <a:pt x="3499" y="6405"/>
                  </a:lnTo>
                  <a:lnTo>
                    <a:pt x="3502" y="6412"/>
                  </a:lnTo>
                  <a:lnTo>
                    <a:pt x="3504" y="6416"/>
                  </a:lnTo>
                  <a:lnTo>
                    <a:pt x="3507" y="6423"/>
                  </a:lnTo>
                  <a:lnTo>
                    <a:pt x="3509" y="6428"/>
                  </a:lnTo>
                  <a:lnTo>
                    <a:pt x="3513" y="6434"/>
                  </a:lnTo>
                  <a:lnTo>
                    <a:pt x="3515" y="6441"/>
                  </a:lnTo>
                  <a:lnTo>
                    <a:pt x="3518" y="6447"/>
                  </a:lnTo>
                  <a:lnTo>
                    <a:pt x="3520" y="6453"/>
                  </a:lnTo>
                  <a:lnTo>
                    <a:pt x="3522" y="6459"/>
                  </a:lnTo>
                  <a:lnTo>
                    <a:pt x="3528" y="6464"/>
                  </a:lnTo>
                  <a:lnTo>
                    <a:pt x="3532" y="6471"/>
                  </a:lnTo>
                  <a:lnTo>
                    <a:pt x="3538" y="6479"/>
                  </a:lnTo>
                  <a:lnTo>
                    <a:pt x="3544" y="6485"/>
                  </a:lnTo>
                  <a:lnTo>
                    <a:pt x="3548" y="6491"/>
                  </a:lnTo>
                  <a:lnTo>
                    <a:pt x="3552" y="6495"/>
                  </a:lnTo>
                  <a:lnTo>
                    <a:pt x="3557" y="6501"/>
                  </a:lnTo>
                  <a:lnTo>
                    <a:pt x="3561" y="6508"/>
                  </a:lnTo>
                  <a:lnTo>
                    <a:pt x="3566" y="6513"/>
                  </a:lnTo>
                  <a:lnTo>
                    <a:pt x="3569" y="6518"/>
                  </a:lnTo>
                  <a:lnTo>
                    <a:pt x="3574" y="6523"/>
                  </a:lnTo>
                  <a:lnTo>
                    <a:pt x="3578" y="6529"/>
                  </a:lnTo>
                  <a:lnTo>
                    <a:pt x="3582" y="6534"/>
                  </a:lnTo>
                  <a:lnTo>
                    <a:pt x="3585" y="6540"/>
                  </a:lnTo>
                  <a:lnTo>
                    <a:pt x="3589" y="6547"/>
                  </a:lnTo>
                  <a:lnTo>
                    <a:pt x="3592" y="6553"/>
                  </a:lnTo>
                  <a:lnTo>
                    <a:pt x="3595" y="6561"/>
                  </a:lnTo>
                  <a:lnTo>
                    <a:pt x="3597" y="6569"/>
                  </a:lnTo>
                  <a:lnTo>
                    <a:pt x="3600" y="6573"/>
                  </a:lnTo>
                  <a:lnTo>
                    <a:pt x="3602" y="6579"/>
                  </a:lnTo>
                  <a:lnTo>
                    <a:pt x="3604" y="6586"/>
                  </a:lnTo>
                  <a:lnTo>
                    <a:pt x="3606" y="6592"/>
                  </a:lnTo>
                  <a:lnTo>
                    <a:pt x="3608" y="6598"/>
                  </a:lnTo>
                  <a:lnTo>
                    <a:pt x="3610" y="6604"/>
                  </a:lnTo>
                  <a:lnTo>
                    <a:pt x="3614" y="6612"/>
                  </a:lnTo>
                  <a:lnTo>
                    <a:pt x="3614" y="6614"/>
                  </a:lnTo>
                  <a:lnTo>
                    <a:pt x="3616" y="6619"/>
                  </a:lnTo>
                  <a:lnTo>
                    <a:pt x="3618" y="6625"/>
                  </a:lnTo>
                  <a:lnTo>
                    <a:pt x="3620" y="6631"/>
                  </a:lnTo>
                  <a:lnTo>
                    <a:pt x="3622" y="6637"/>
                  </a:lnTo>
                  <a:lnTo>
                    <a:pt x="3624" y="6643"/>
                  </a:lnTo>
                  <a:lnTo>
                    <a:pt x="3626" y="6649"/>
                  </a:lnTo>
                  <a:lnTo>
                    <a:pt x="3629" y="6656"/>
                  </a:lnTo>
                  <a:lnTo>
                    <a:pt x="3632" y="6662"/>
                  </a:lnTo>
                  <a:lnTo>
                    <a:pt x="3634" y="6668"/>
                  </a:lnTo>
                  <a:lnTo>
                    <a:pt x="3636" y="6675"/>
                  </a:lnTo>
                  <a:lnTo>
                    <a:pt x="3639" y="6680"/>
                  </a:lnTo>
                  <a:lnTo>
                    <a:pt x="3643" y="6686"/>
                  </a:lnTo>
                  <a:lnTo>
                    <a:pt x="3646" y="6694"/>
                  </a:lnTo>
                  <a:lnTo>
                    <a:pt x="3649" y="6700"/>
                  </a:lnTo>
                  <a:lnTo>
                    <a:pt x="3652" y="6708"/>
                  </a:lnTo>
                  <a:lnTo>
                    <a:pt x="3655" y="6714"/>
                  </a:lnTo>
                  <a:lnTo>
                    <a:pt x="3659" y="6719"/>
                  </a:lnTo>
                  <a:lnTo>
                    <a:pt x="3662" y="6725"/>
                  </a:lnTo>
                  <a:lnTo>
                    <a:pt x="3664" y="6730"/>
                  </a:lnTo>
                  <a:lnTo>
                    <a:pt x="3668" y="6737"/>
                  </a:lnTo>
                  <a:lnTo>
                    <a:pt x="3675" y="6748"/>
                  </a:lnTo>
                  <a:lnTo>
                    <a:pt x="3681" y="6757"/>
                  </a:lnTo>
                  <a:lnTo>
                    <a:pt x="3686" y="6763"/>
                  </a:lnTo>
                  <a:lnTo>
                    <a:pt x="3690" y="6769"/>
                  </a:lnTo>
                  <a:lnTo>
                    <a:pt x="3693" y="6775"/>
                  </a:lnTo>
                  <a:lnTo>
                    <a:pt x="3697" y="6782"/>
                  </a:lnTo>
                  <a:lnTo>
                    <a:pt x="3701" y="6787"/>
                  </a:lnTo>
                  <a:lnTo>
                    <a:pt x="3705" y="6793"/>
                  </a:lnTo>
                  <a:lnTo>
                    <a:pt x="3709" y="6799"/>
                  </a:lnTo>
                  <a:lnTo>
                    <a:pt x="3714" y="6805"/>
                  </a:lnTo>
                  <a:lnTo>
                    <a:pt x="3717" y="6809"/>
                  </a:lnTo>
                  <a:lnTo>
                    <a:pt x="3721" y="6815"/>
                  </a:lnTo>
                  <a:lnTo>
                    <a:pt x="3727" y="6822"/>
                  </a:lnTo>
                  <a:lnTo>
                    <a:pt x="3733" y="6827"/>
                  </a:lnTo>
                  <a:lnTo>
                    <a:pt x="3738" y="6835"/>
                  </a:lnTo>
                  <a:lnTo>
                    <a:pt x="3744" y="6839"/>
                  </a:lnTo>
                  <a:lnTo>
                    <a:pt x="3750" y="6848"/>
                  </a:lnTo>
                  <a:lnTo>
                    <a:pt x="3759" y="6857"/>
                  </a:lnTo>
                  <a:lnTo>
                    <a:pt x="3766" y="6867"/>
                  </a:lnTo>
                  <a:lnTo>
                    <a:pt x="3777" y="6880"/>
                  </a:lnTo>
                  <a:lnTo>
                    <a:pt x="3784" y="6888"/>
                  </a:lnTo>
                  <a:lnTo>
                    <a:pt x="3802" y="6911"/>
                  </a:lnTo>
                  <a:lnTo>
                    <a:pt x="3810" y="6922"/>
                  </a:lnTo>
                  <a:lnTo>
                    <a:pt x="3817" y="6930"/>
                  </a:lnTo>
                  <a:lnTo>
                    <a:pt x="3822" y="6937"/>
                  </a:lnTo>
                  <a:lnTo>
                    <a:pt x="3827" y="6944"/>
                  </a:lnTo>
                  <a:lnTo>
                    <a:pt x="3833" y="6952"/>
                  </a:lnTo>
                  <a:lnTo>
                    <a:pt x="3837" y="6959"/>
                  </a:lnTo>
                  <a:lnTo>
                    <a:pt x="3842" y="6968"/>
                  </a:lnTo>
                  <a:lnTo>
                    <a:pt x="3848" y="6975"/>
                  </a:lnTo>
                  <a:lnTo>
                    <a:pt x="3851" y="6983"/>
                  </a:lnTo>
                  <a:lnTo>
                    <a:pt x="3855" y="6990"/>
                  </a:lnTo>
                  <a:lnTo>
                    <a:pt x="3858" y="6994"/>
                  </a:lnTo>
                  <a:lnTo>
                    <a:pt x="3861" y="7002"/>
                  </a:lnTo>
                  <a:lnTo>
                    <a:pt x="3872" y="7025"/>
                  </a:lnTo>
                  <a:lnTo>
                    <a:pt x="3884" y="7052"/>
                  </a:lnTo>
                  <a:lnTo>
                    <a:pt x="3889" y="7061"/>
                  </a:lnTo>
                  <a:lnTo>
                    <a:pt x="3893" y="7070"/>
                  </a:lnTo>
                  <a:lnTo>
                    <a:pt x="3897" y="7078"/>
                  </a:lnTo>
                  <a:lnTo>
                    <a:pt x="3906" y="7093"/>
                  </a:lnTo>
                  <a:lnTo>
                    <a:pt x="3909" y="7101"/>
                  </a:lnTo>
                  <a:lnTo>
                    <a:pt x="3913" y="7110"/>
                  </a:lnTo>
                  <a:lnTo>
                    <a:pt x="3916" y="7115"/>
                  </a:lnTo>
                  <a:lnTo>
                    <a:pt x="3920" y="7127"/>
                  </a:lnTo>
                  <a:lnTo>
                    <a:pt x="3924" y="7137"/>
                  </a:lnTo>
                  <a:lnTo>
                    <a:pt x="3938" y="7167"/>
                  </a:lnTo>
                  <a:lnTo>
                    <a:pt x="3940" y="7172"/>
                  </a:lnTo>
                  <a:lnTo>
                    <a:pt x="3944" y="7178"/>
                  </a:lnTo>
                  <a:lnTo>
                    <a:pt x="3948" y="7186"/>
                  </a:lnTo>
                  <a:lnTo>
                    <a:pt x="3952" y="7194"/>
                  </a:lnTo>
                  <a:lnTo>
                    <a:pt x="3955" y="7200"/>
                  </a:lnTo>
                  <a:lnTo>
                    <a:pt x="3960" y="7207"/>
                  </a:lnTo>
                  <a:lnTo>
                    <a:pt x="3964" y="7215"/>
                  </a:lnTo>
                  <a:lnTo>
                    <a:pt x="3968" y="7223"/>
                  </a:lnTo>
                  <a:lnTo>
                    <a:pt x="3973" y="7230"/>
                  </a:lnTo>
                  <a:lnTo>
                    <a:pt x="3976" y="7237"/>
                  </a:lnTo>
                  <a:lnTo>
                    <a:pt x="3979" y="7243"/>
                  </a:lnTo>
                  <a:lnTo>
                    <a:pt x="3983" y="7248"/>
                  </a:lnTo>
                  <a:lnTo>
                    <a:pt x="3987" y="7255"/>
                  </a:lnTo>
                  <a:lnTo>
                    <a:pt x="3992" y="7260"/>
                  </a:lnTo>
                  <a:lnTo>
                    <a:pt x="3997" y="7268"/>
                  </a:lnTo>
                  <a:lnTo>
                    <a:pt x="4003" y="7275"/>
                  </a:lnTo>
                  <a:lnTo>
                    <a:pt x="4008" y="7283"/>
                  </a:lnTo>
                  <a:lnTo>
                    <a:pt x="4013" y="7291"/>
                  </a:lnTo>
                  <a:lnTo>
                    <a:pt x="4019" y="7297"/>
                  </a:lnTo>
                  <a:lnTo>
                    <a:pt x="4025" y="7306"/>
                  </a:lnTo>
                  <a:lnTo>
                    <a:pt x="4028" y="7312"/>
                  </a:lnTo>
                  <a:lnTo>
                    <a:pt x="4033" y="7318"/>
                  </a:lnTo>
                  <a:lnTo>
                    <a:pt x="4038" y="7327"/>
                  </a:lnTo>
                  <a:lnTo>
                    <a:pt x="4045" y="7340"/>
                  </a:lnTo>
                  <a:lnTo>
                    <a:pt x="4051" y="7350"/>
                  </a:lnTo>
                  <a:lnTo>
                    <a:pt x="4057" y="7361"/>
                  </a:lnTo>
                  <a:lnTo>
                    <a:pt x="4063" y="7370"/>
                  </a:lnTo>
                  <a:lnTo>
                    <a:pt x="4067" y="7379"/>
                  </a:lnTo>
                  <a:lnTo>
                    <a:pt x="4073" y="7387"/>
                  </a:lnTo>
                  <a:lnTo>
                    <a:pt x="4082" y="7402"/>
                  </a:lnTo>
                  <a:lnTo>
                    <a:pt x="4089" y="7412"/>
                  </a:lnTo>
                  <a:lnTo>
                    <a:pt x="4093" y="7419"/>
                  </a:lnTo>
                  <a:lnTo>
                    <a:pt x="4098" y="7426"/>
                  </a:lnTo>
                  <a:lnTo>
                    <a:pt x="4104" y="7434"/>
                  </a:lnTo>
                  <a:lnTo>
                    <a:pt x="4109" y="7442"/>
                  </a:lnTo>
                  <a:lnTo>
                    <a:pt x="4113" y="7450"/>
                  </a:lnTo>
                  <a:lnTo>
                    <a:pt x="4120" y="7458"/>
                  </a:lnTo>
                  <a:lnTo>
                    <a:pt x="4126" y="7467"/>
                  </a:lnTo>
                  <a:lnTo>
                    <a:pt x="4133" y="7475"/>
                  </a:lnTo>
                  <a:lnTo>
                    <a:pt x="4136" y="7479"/>
                  </a:lnTo>
                  <a:lnTo>
                    <a:pt x="4137" y="7482"/>
                  </a:lnTo>
                  <a:lnTo>
                    <a:pt x="4142" y="7488"/>
                  </a:lnTo>
                  <a:lnTo>
                    <a:pt x="4147" y="7494"/>
                  </a:lnTo>
                  <a:lnTo>
                    <a:pt x="4150" y="7499"/>
                  </a:lnTo>
                  <a:lnTo>
                    <a:pt x="4153" y="7506"/>
                  </a:lnTo>
                  <a:lnTo>
                    <a:pt x="4156" y="7510"/>
                  </a:lnTo>
                  <a:lnTo>
                    <a:pt x="4160" y="7518"/>
                  </a:lnTo>
                  <a:lnTo>
                    <a:pt x="4164" y="7526"/>
                  </a:lnTo>
                  <a:lnTo>
                    <a:pt x="4167" y="7533"/>
                  </a:lnTo>
                  <a:lnTo>
                    <a:pt x="4170" y="7541"/>
                  </a:lnTo>
                  <a:lnTo>
                    <a:pt x="4174" y="7548"/>
                  </a:lnTo>
                  <a:lnTo>
                    <a:pt x="4177" y="7557"/>
                  </a:lnTo>
                  <a:lnTo>
                    <a:pt x="4182" y="7568"/>
                  </a:lnTo>
                  <a:lnTo>
                    <a:pt x="4185" y="7575"/>
                  </a:lnTo>
                  <a:lnTo>
                    <a:pt x="4189" y="7580"/>
                  </a:lnTo>
                  <a:lnTo>
                    <a:pt x="4191" y="7586"/>
                  </a:lnTo>
                  <a:lnTo>
                    <a:pt x="4194" y="7590"/>
                  </a:lnTo>
                  <a:lnTo>
                    <a:pt x="4196" y="7595"/>
                  </a:lnTo>
                  <a:lnTo>
                    <a:pt x="4199" y="7599"/>
                  </a:lnTo>
                  <a:lnTo>
                    <a:pt x="4204" y="7605"/>
                  </a:lnTo>
                  <a:lnTo>
                    <a:pt x="4207" y="7609"/>
                  </a:lnTo>
                  <a:lnTo>
                    <a:pt x="4211" y="7616"/>
                  </a:lnTo>
                  <a:lnTo>
                    <a:pt x="4217" y="7622"/>
                  </a:lnTo>
                  <a:lnTo>
                    <a:pt x="4220" y="7628"/>
                  </a:lnTo>
                  <a:lnTo>
                    <a:pt x="4225" y="7635"/>
                  </a:lnTo>
                  <a:lnTo>
                    <a:pt x="4229" y="7641"/>
                  </a:lnTo>
                  <a:lnTo>
                    <a:pt x="4234" y="7647"/>
                  </a:lnTo>
                  <a:lnTo>
                    <a:pt x="4238" y="7653"/>
                  </a:lnTo>
                  <a:lnTo>
                    <a:pt x="4242" y="7657"/>
                  </a:lnTo>
                  <a:lnTo>
                    <a:pt x="4246" y="7661"/>
                  </a:lnTo>
                  <a:lnTo>
                    <a:pt x="4251" y="7666"/>
                  </a:lnTo>
                  <a:lnTo>
                    <a:pt x="4255" y="7670"/>
                  </a:lnTo>
                  <a:lnTo>
                    <a:pt x="4261" y="7675"/>
                  </a:lnTo>
                  <a:lnTo>
                    <a:pt x="4267" y="7680"/>
                  </a:lnTo>
                  <a:lnTo>
                    <a:pt x="4272" y="7684"/>
                  </a:lnTo>
                  <a:lnTo>
                    <a:pt x="4279" y="7689"/>
                  </a:lnTo>
                  <a:lnTo>
                    <a:pt x="4284" y="7693"/>
                  </a:lnTo>
                  <a:lnTo>
                    <a:pt x="4291" y="7697"/>
                  </a:lnTo>
                  <a:lnTo>
                    <a:pt x="4298" y="7702"/>
                  </a:lnTo>
                  <a:lnTo>
                    <a:pt x="4307" y="7707"/>
                  </a:lnTo>
                  <a:lnTo>
                    <a:pt x="4314" y="7712"/>
                  </a:lnTo>
                  <a:lnTo>
                    <a:pt x="4323" y="7717"/>
                  </a:lnTo>
                  <a:lnTo>
                    <a:pt x="4332" y="7723"/>
                  </a:lnTo>
                  <a:lnTo>
                    <a:pt x="4344" y="7730"/>
                  </a:lnTo>
                  <a:lnTo>
                    <a:pt x="4357" y="7739"/>
                  </a:lnTo>
                  <a:lnTo>
                    <a:pt x="4366" y="7746"/>
                  </a:lnTo>
                  <a:lnTo>
                    <a:pt x="4375" y="7752"/>
                  </a:lnTo>
                  <a:lnTo>
                    <a:pt x="4387" y="7762"/>
                  </a:lnTo>
                  <a:lnTo>
                    <a:pt x="4396" y="7768"/>
                  </a:lnTo>
                  <a:lnTo>
                    <a:pt x="4400" y="7773"/>
                  </a:lnTo>
                  <a:lnTo>
                    <a:pt x="4404" y="7776"/>
                  </a:lnTo>
                  <a:lnTo>
                    <a:pt x="4407" y="7780"/>
                  </a:lnTo>
                  <a:lnTo>
                    <a:pt x="4410" y="7784"/>
                  </a:lnTo>
                  <a:lnTo>
                    <a:pt x="4411" y="7786"/>
                  </a:lnTo>
                  <a:lnTo>
                    <a:pt x="4413" y="7790"/>
                  </a:lnTo>
                  <a:lnTo>
                    <a:pt x="4414" y="7793"/>
                  </a:lnTo>
                  <a:lnTo>
                    <a:pt x="4415" y="7796"/>
                  </a:lnTo>
                  <a:lnTo>
                    <a:pt x="4418" y="7803"/>
                  </a:lnTo>
                  <a:lnTo>
                    <a:pt x="4418" y="7804"/>
                  </a:lnTo>
                  <a:lnTo>
                    <a:pt x="4419" y="7807"/>
                  </a:lnTo>
                  <a:lnTo>
                    <a:pt x="4419" y="7811"/>
                  </a:lnTo>
                  <a:lnTo>
                    <a:pt x="4420" y="7816"/>
                  </a:lnTo>
                  <a:lnTo>
                    <a:pt x="4421" y="7824"/>
                  </a:lnTo>
                  <a:lnTo>
                    <a:pt x="4422" y="7831"/>
                  </a:lnTo>
                  <a:lnTo>
                    <a:pt x="4423" y="7840"/>
                  </a:lnTo>
                  <a:lnTo>
                    <a:pt x="4424" y="7847"/>
                  </a:lnTo>
                  <a:lnTo>
                    <a:pt x="4425" y="7855"/>
                  </a:lnTo>
                  <a:lnTo>
                    <a:pt x="4426" y="7863"/>
                  </a:lnTo>
                  <a:lnTo>
                    <a:pt x="4428" y="7874"/>
                  </a:lnTo>
                  <a:lnTo>
                    <a:pt x="4430" y="7884"/>
                  </a:lnTo>
                  <a:lnTo>
                    <a:pt x="4432" y="7893"/>
                  </a:lnTo>
                  <a:lnTo>
                    <a:pt x="4434" y="7903"/>
                  </a:lnTo>
                  <a:lnTo>
                    <a:pt x="4436" y="7914"/>
                  </a:lnTo>
                  <a:lnTo>
                    <a:pt x="4439" y="7925"/>
                  </a:lnTo>
                  <a:lnTo>
                    <a:pt x="4441" y="7937"/>
                  </a:lnTo>
                  <a:lnTo>
                    <a:pt x="4443" y="7944"/>
                  </a:lnTo>
                  <a:lnTo>
                    <a:pt x="4446" y="7954"/>
                  </a:lnTo>
                  <a:lnTo>
                    <a:pt x="4449" y="7963"/>
                  </a:lnTo>
                  <a:lnTo>
                    <a:pt x="4451" y="7974"/>
                  </a:lnTo>
                  <a:lnTo>
                    <a:pt x="4453" y="7982"/>
                  </a:lnTo>
                  <a:lnTo>
                    <a:pt x="4455" y="7989"/>
                  </a:lnTo>
                  <a:lnTo>
                    <a:pt x="4457" y="7997"/>
                  </a:lnTo>
                  <a:lnTo>
                    <a:pt x="4458" y="8003"/>
                  </a:lnTo>
                  <a:lnTo>
                    <a:pt x="4461" y="8010"/>
                  </a:lnTo>
                  <a:lnTo>
                    <a:pt x="4463" y="8016"/>
                  </a:lnTo>
                  <a:lnTo>
                    <a:pt x="4465" y="8023"/>
                  </a:lnTo>
                  <a:lnTo>
                    <a:pt x="4467" y="8030"/>
                  </a:lnTo>
                  <a:lnTo>
                    <a:pt x="4469" y="8037"/>
                  </a:lnTo>
                  <a:lnTo>
                    <a:pt x="4471" y="8043"/>
                  </a:lnTo>
                  <a:lnTo>
                    <a:pt x="4475" y="8053"/>
                  </a:lnTo>
                  <a:lnTo>
                    <a:pt x="4477" y="8060"/>
                  </a:lnTo>
                  <a:lnTo>
                    <a:pt x="4480" y="8069"/>
                  </a:lnTo>
                  <a:lnTo>
                    <a:pt x="4482" y="8075"/>
                  </a:lnTo>
                  <a:lnTo>
                    <a:pt x="4484" y="8080"/>
                  </a:lnTo>
                  <a:lnTo>
                    <a:pt x="4487" y="8089"/>
                  </a:lnTo>
                  <a:lnTo>
                    <a:pt x="4490" y="8095"/>
                  </a:lnTo>
                  <a:lnTo>
                    <a:pt x="4493" y="8101"/>
                  </a:lnTo>
                  <a:lnTo>
                    <a:pt x="4496" y="8108"/>
                  </a:lnTo>
                  <a:lnTo>
                    <a:pt x="4499" y="8114"/>
                  </a:lnTo>
                  <a:lnTo>
                    <a:pt x="4501" y="8118"/>
                  </a:lnTo>
                  <a:lnTo>
                    <a:pt x="4506" y="8125"/>
                  </a:lnTo>
                  <a:lnTo>
                    <a:pt x="4508" y="8129"/>
                  </a:lnTo>
                  <a:lnTo>
                    <a:pt x="4511" y="8135"/>
                  </a:lnTo>
                  <a:lnTo>
                    <a:pt x="4514" y="8139"/>
                  </a:lnTo>
                  <a:lnTo>
                    <a:pt x="4518" y="8145"/>
                  </a:lnTo>
                  <a:lnTo>
                    <a:pt x="4521" y="8149"/>
                  </a:lnTo>
                  <a:lnTo>
                    <a:pt x="4524" y="8155"/>
                  </a:lnTo>
                  <a:lnTo>
                    <a:pt x="4528" y="8159"/>
                  </a:lnTo>
                  <a:lnTo>
                    <a:pt x="4530" y="8163"/>
                  </a:lnTo>
                  <a:lnTo>
                    <a:pt x="4533" y="8167"/>
                  </a:lnTo>
                  <a:lnTo>
                    <a:pt x="4536" y="8175"/>
                  </a:lnTo>
                  <a:lnTo>
                    <a:pt x="4537" y="8178"/>
                  </a:lnTo>
                  <a:lnTo>
                    <a:pt x="4537" y="8179"/>
                  </a:lnTo>
                  <a:lnTo>
                    <a:pt x="4536" y="8183"/>
                  </a:lnTo>
                  <a:lnTo>
                    <a:pt x="4536" y="8185"/>
                  </a:lnTo>
                  <a:lnTo>
                    <a:pt x="4536" y="8188"/>
                  </a:lnTo>
                  <a:lnTo>
                    <a:pt x="4537" y="8189"/>
                  </a:lnTo>
                  <a:lnTo>
                    <a:pt x="4538" y="8192"/>
                  </a:lnTo>
                  <a:lnTo>
                    <a:pt x="4540" y="8197"/>
                  </a:lnTo>
                  <a:lnTo>
                    <a:pt x="4544" y="8203"/>
                  </a:lnTo>
                  <a:lnTo>
                    <a:pt x="4548" y="8207"/>
                  </a:lnTo>
                  <a:lnTo>
                    <a:pt x="4551" y="8212"/>
                  </a:lnTo>
                  <a:lnTo>
                    <a:pt x="4555" y="8217"/>
                  </a:lnTo>
                  <a:lnTo>
                    <a:pt x="4561" y="8222"/>
                  </a:lnTo>
                  <a:lnTo>
                    <a:pt x="4565" y="8226"/>
                  </a:lnTo>
                  <a:lnTo>
                    <a:pt x="4569" y="8232"/>
                  </a:lnTo>
                  <a:lnTo>
                    <a:pt x="4572" y="8234"/>
                  </a:lnTo>
                  <a:lnTo>
                    <a:pt x="4576" y="8237"/>
                  </a:lnTo>
                  <a:lnTo>
                    <a:pt x="4582" y="8242"/>
                  </a:lnTo>
                  <a:lnTo>
                    <a:pt x="4590" y="8248"/>
                  </a:lnTo>
                  <a:lnTo>
                    <a:pt x="4597" y="8254"/>
                  </a:lnTo>
                  <a:lnTo>
                    <a:pt x="4601" y="8258"/>
                  </a:lnTo>
                  <a:lnTo>
                    <a:pt x="4608" y="8264"/>
                  </a:lnTo>
                  <a:lnTo>
                    <a:pt x="4612" y="8268"/>
                  </a:lnTo>
                  <a:lnTo>
                    <a:pt x="4616" y="8273"/>
                  </a:lnTo>
                  <a:lnTo>
                    <a:pt x="4621" y="8277"/>
                  </a:lnTo>
                  <a:lnTo>
                    <a:pt x="4629" y="8287"/>
                  </a:lnTo>
                  <a:lnTo>
                    <a:pt x="4633" y="8292"/>
                  </a:lnTo>
                  <a:lnTo>
                    <a:pt x="4639" y="8299"/>
                  </a:lnTo>
                  <a:lnTo>
                    <a:pt x="4645" y="8306"/>
                  </a:lnTo>
                  <a:lnTo>
                    <a:pt x="4652" y="8314"/>
                  </a:lnTo>
                  <a:lnTo>
                    <a:pt x="4657" y="8322"/>
                  </a:lnTo>
                  <a:lnTo>
                    <a:pt x="4664" y="8330"/>
                  </a:lnTo>
                  <a:lnTo>
                    <a:pt x="4669" y="8338"/>
                  </a:lnTo>
                  <a:lnTo>
                    <a:pt x="4674" y="8345"/>
                  </a:lnTo>
                  <a:lnTo>
                    <a:pt x="4678" y="8352"/>
                  </a:lnTo>
                  <a:lnTo>
                    <a:pt x="4683" y="8360"/>
                  </a:lnTo>
                  <a:lnTo>
                    <a:pt x="4687" y="8368"/>
                  </a:lnTo>
                  <a:lnTo>
                    <a:pt x="4692" y="8375"/>
                  </a:lnTo>
                  <a:lnTo>
                    <a:pt x="4696" y="8384"/>
                  </a:lnTo>
                  <a:lnTo>
                    <a:pt x="4700" y="8394"/>
                  </a:lnTo>
                  <a:lnTo>
                    <a:pt x="4702" y="8400"/>
                  </a:lnTo>
                  <a:lnTo>
                    <a:pt x="4706" y="8405"/>
                  </a:lnTo>
                  <a:lnTo>
                    <a:pt x="4708" y="8410"/>
                  </a:lnTo>
                  <a:lnTo>
                    <a:pt x="4709" y="8414"/>
                  </a:lnTo>
                  <a:lnTo>
                    <a:pt x="4711" y="8419"/>
                  </a:lnTo>
                  <a:lnTo>
                    <a:pt x="4713" y="8427"/>
                  </a:lnTo>
                  <a:lnTo>
                    <a:pt x="4714" y="8432"/>
                  </a:lnTo>
                  <a:lnTo>
                    <a:pt x="4716" y="8437"/>
                  </a:lnTo>
                  <a:lnTo>
                    <a:pt x="4717" y="8441"/>
                  </a:lnTo>
                  <a:lnTo>
                    <a:pt x="4717" y="8446"/>
                  </a:lnTo>
                  <a:lnTo>
                    <a:pt x="4719" y="8451"/>
                  </a:lnTo>
                  <a:lnTo>
                    <a:pt x="4720" y="8456"/>
                  </a:lnTo>
                  <a:lnTo>
                    <a:pt x="4721" y="8462"/>
                  </a:lnTo>
                  <a:lnTo>
                    <a:pt x="4721" y="8467"/>
                  </a:lnTo>
                  <a:lnTo>
                    <a:pt x="4722" y="8472"/>
                  </a:lnTo>
                  <a:lnTo>
                    <a:pt x="4722" y="8477"/>
                  </a:lnTo>
                  <a:lnTo>
                    <a:pt x="4723" y="8482"/>
                  </a:lnTo>
                  <a:lnTo>
                    <a:pt x="4723" y="8486"/>
                  </a:lnTo>
                  <a:lnTo>
                    <a:pt x="4723" y="8490"/>
                  </a:lnTo>
                  <a:lnTo>
                    <a:pt x="4722" y="8496"/>
                  </a:lnTo>
                  <a:lnTo>
                    <a:pt x="4722" y="8501"/>
                  </a:lnTo>
                  <a:lnTo>
                    <a:pt x="4722" y="8507"/>
                  </a:lnTo>
                  <a:lnTo>
                    <a:pt x="4721" y="8512"/>
                  </a:lnTo>
                  <a:lnTo>
                    <a:pt x="4721" y="8517"/>
                  </a:lnTo>
                  <a:lnTo>
                    <a:pt x="4720" y="8524"/>
                  </a:lnTo>
                  <a:lnTo>
                    <a:pt x="4720" y="8529"/>
                  </a:lnTo>
                  <a:lnTo>
                    <a:pt x="4720" y="8534"/>
                  </a:lnTo>
                  <a:lnTo>
                    <a:pt x="4720" y="8540"/>
                  </a:lnTo>
                  <a:lnTo>
                    <a:pt x="4720" y="8545"/>
                  </a:lnTo>
                  <a:lnTo>
                    <a:pt x="4720" y="8552"/>
                  </a:lnTo>
                  <a:lnTo>
                    <a:pt x="4721" y="8558"/>
                  </a:lnTo>
                  <a:lnTo>
                    <a:pt x="4722" y="8565"/>
                  </a:lnTo>
                  <a:lnTo>
                    <a:pt x="4723" y="8571"/>
                  </a:lnTo>
                  <a:lnTo>
                    <a:pt x="4724" y="8577"/>
                  </a:lnTo>
                  <a:lnTo>
                    <a:pt x="4725" y="8584"/>
                  </a:lnTo>
                  <a:lnTo>
                    <a:pt x="4726" y="8590"/>
                  </a:lnTo>
                  <a:lnTo>
                    <a:pt x="4727" y="8596"/>
                  </a:lnTo>
                  <a:lnTo>
                    <a:pt x="4728" y="8600"/>
                  </a:lnTo>
                  <a:lnTo>
                    <a:pt x="4728" y="8605"/>
                  </a:lnTo>
                  <a:lnTo>
                    <a:pt x="4729" y="8611"/>
                  </a:lnTo>
                  <a:lnTo>
                    <a:pt x="4730" y="8618"/>
                  </a:lnTo>
                  <a:lnTo>
                    <a:pt x="4730" y="8625"/>
                  </a:lnTo>
                  <a:lnTo>
                    <a:pt x="4731" y="8634"/>
                  </a:lnTo>
                  <a:lnTo>
                    <a:pt x="4731" y="8643"/>
                  </a:lnTo>
                  <a:lnTo>
                    <a:pt x="4733" y="8649"/>
                  </a:lnTo>
                  <a:lnTo>
                    <a:pt x="4734" y="8657"/>
                  </a:lnTo>
                  <a:lnTo>
                    <a:pt x="4734" y="8666"/>
                  </a:lnTo>
                  <a:lnTo>
                    <a:pt x="4735" y="8668"/>
                  </a:lnTo>
                  <a:lnTo>
                    <a:pt x="4735" y="8674"/>
                  </a:lnTo>
                  <a:lnTo>
                    <a:pt x="4738" y="8696"/>
                  </a:lnTo>
                  <a:lnTo>
                    <a:pt x="4739" y="8704"/>
                  </a:lnTo>
                  <a:lnTo>
                    <a:pt x="4740" y="8710"/>
                  </a:lnTo>
                  <a:lnTo>
                    <a:pt x="4740" y="8717"/>
                  </a:lnTo>
                  <a:lnTo>
                    <a:pt x="4742" y="8732"/>
                  </a:lnTo>
                  <a:lnTo>
                    <a:pt x="4742" y="8740"/>
                  </a:lnTo>
                  <a:lnTo>
                    <a:pt x="4743" y="8746"/>
                  </a:lnTo>
                  <a:lnTo>
                    <a:pt x="4745" y="8798"/>
                  </a:lnTo>
                  <a:lnTo>
                    <a:pt x="4746" y="8810"/>
                  </a:lnTo>
                  <a:lnTo>
                    <a:pt x="4746" y="8822"/>
                  </a:lnTo>
                  <a:lnTo>
                    <a:pt x="4748" y="8835"/>
                  </a:lnTo>
                  <a:lnTo>
                    <a:pt x="4748" y="8842"/>
                  </a:lnTo>
                  <a:lnTo>
                    <a:pt x="4748" y="8852"/>
                  </a:lnTo>
                  <a:lnTo>
                    <a:pt x="4748" y="8862"/>
                  </a:lnTo>
                  <a:lnTo>
                    <a:pt x="4748" y="8875"/>
                  </a:lnTo>
                  <a:lnTo>
                    <a:pt x="4748" y="8883"/>
                  </a:lnTo>
                  <a:lnTo>
                    <a:pt x="4748" y="8890"/>
                  </a:lnTo>
                  <a:lnTo>
                    <a:pt x="4748" y="8901"/>
                  </a:lnTo>
                  <a:lnTo>
                    <a:pt x="4746" y="8914"/>
                  </a:lnTo>
                  <a:lnTo>
                    <a:pt x="4746" y="8920"/>
                  </a:lnTo>
                  <a:lnTo>
                    <a:pt x="4745" y="8947"/>
                  </a:lnTo>
                  <a:lnTo>
                    <a:pt x="4745" y="8955"/>
                  </a:lnTo>
                  <a:lnTo>
                    <a:pt x="4744" y="8961"/>
                  </a:lnTo>
                  <a:lnTo>
                    <a:pt x="4744" y="8968"/>
                  </a:lnTo>
                  <a:lnTo>
                    <a:pt x="4744" y="8975"/>
                  </a:lnTo>
                  <a:lnTo>
                    <a:pt x="4743" y="8981"/>
                  </a:lnTo>
                  <a:lnTo>
                    <a:pt x="4742" y="8987"/>
                  </a:lnTo>
                  <a:lnTo>
                    <a:pt x="4742" y="8994"/>
                  </a:lnTo>
                  <a:lnTo>
                    <a:pt x="4741" y="9000"/>
                  </a:lnTo>
                  <a:lnTo>
                    <a:pt x="4740" y="9006"/>
                  </a:lnTo>
                  <a:lnTo>
                    <a:pt x="4739" y="9012"/>
                  </a:lnTo>
                  <a:lnTo>
                    <a:pt x="4737" y="9018"/>
                  </a:lnTo>
                  <a:lnTo>
                    <a:pt x="4736" y="9024"/>
                  </a:lnTo>
                  <a:lnTo>
                    <a:pt x="4735" y="9028"/>
                  </a:lnTo>
                  <a:lnTo>
                    <a:pt x="4734" y="9035"/>
                  </a:lnTo>
                  <a:lnTo>
                    <a:pt x="4731" y="9041"/>
                  </a:lnTo>
                  <a:lnTo>
                    <a:pt x="4730" y="9048"/>
                  </a:lnTo>
                  <a:lnTo>
                    <a:pt x="4728" y="9055"/>
                  </a:lnTo>
                  <a:lnTo>
                    <a:pt x="4725" y="9065"/>
                  </a:lnTo>
                  <a:lnTo>
                    <a:pt x="4719" y="9082"/>
                  </a:lnTo>
                  <a:lnTo>
                    <a:pt x="4717" y="9088"/>
                  </a:lnTo>
                  <a:lnTo>
                    <a:pt x="4714" y="9094"/>
                  </a:lnTo>
                  <a:lnTo>
                    <a:pt x="4711" y="9102"/>
                  </a:lnTo>
                  <a:lnTo>
                    <a:pt x="4709" y="9107"/>
                  </a:lnTo>
                  <a:lnTo>
                    <a:pt x="4706" y="9114"/>
                  </a:lnTo>
                  <a:lnTo>
                    <a:pt x="4702" y="9120"/>
                  </a:lnTo>
                  <a:lnTo>
                    <a:pt x="4699" y="9127"/>
                  </a:lnTo>
                  <a:lnTo>
                    <a:pt x="4696" y="9133"/>
                  </a:lnTo>
                  <a:lnTo>
                    <a:pt x="4693" y="9138"/>
                  </a:lnTo>
                  <a:lnTo>
                    <a:pt x="4688" y="9146"/>
                  </a:lnTo>
                  <a:lnTo>
                    <a:pt x="4683" y="9154"/>
                  </a:lnTo>
                  <a:lnTo>
                    <a:pt x="4678" y="9162"/>
                  </a:lnTo>
                  <a:lnTo>
                    <a:pt x="4673" y="9168"/>
                  </a:lnTo>
                  <a:lnTo>
                    <a:pt x="4670" y="9173"/>
                  </a:lnTo>
                  <a:lnTo>
                    <a:pt x="4666" y="9180"/>
                  </a:lnTo>
                  <a:lnTo>
                    <a:pt x="4660" y="9186"/>
                  </a:lnTo>
                  <a:lnTo>
                    <a:pt x="4656" y="9191"/>
                  </a:lnTo>
                  <a:lnTo>
                    <a:pt x="4653" y="9195"/>
                  </a:lnTo>
                  <a:lnTo>
                    <a:pt x="4647" y="9203"/>
                  </a:lnTo>
                  <a:lnTo>
                    <a:pt x="4642" y="9207"/>
                  </a:lnTo>
                  <a:lnTo>
                    <a:pt x="4637" y="9214"/>
                  </a:lnTo>
                  <a:lnTo>
                    <a:pt x="4633" y="9219"/>
                  </a:lnTo>
                  <a:lnTo>
                    <a:pt x="4626" y="9225"/>
                  </a:lnTo>
                  <a:lnTo>
                    <a:pt x="4621" y="9230"/>
                  </a:lnTo>
                  <a:lnTo>
                    <a:pt x="4615" y="9234"/>
                  </a:lnTo>
                  <a:lnTo>
                    <a:pt x="4610" y="9240"/>
                  </a:lnTo>
                  <a:lnTo>
                    <a:pt x="4605" y="9244"/>
                  </a:lnTo>
                  <a:lnTo>
                    <a:pt x="4599" y="9247"/>
                  </a:lnTo>
                  <a:lnTo>
                    <a:pt x="4595" y="9251"/>
                  </a:lnTo>
                  <a:lnTo>
                    <a:pt x="4590" y="9254"/>
                  </a:lnTo>
                  <a:lnTo>
                    <a:pt x="4584" y="9259"/>
                  </a:lnTo>
                  <a:lnTo>
                    <a:pt x="4579" y="9262"/>
                  </a:lnTo>
                  <a:lnTo>
                    <a:pt x="4571" y="9266"/>
                  </a:lnTo>
                  <a:lnTo>
                    <a:pt x="4564" y="9271"/>
                  </a:lnTo>
                  <a:lnTo>
                    <a:pt x="4557" y="9275"/>
                  </a:lnTo>
                  <a:lnTo>
                    <a:pt x="4551" y="9279"/>
                  </a:lnTo>
                  <a:lnTo>
                    <a:pt x="4544" y="9282"/>
                  </a:lnTo>
                  <a:lnTo>
                    <a:pt x="4538" y="9286"/>
                  </a:lnTo>
                  <a:lnTo>
                    <a:pt x="4532" y="9291"/>
                  </a:lnTo>
                  <a:lnTo>
                    <a:pt x="4524" y="9295"/>
                  </a:lnTo>
                  <a:lnTo>
                    <a:pt x="4515" y="9302"/>
                  </a:lnTo>
                  <a:lnTo>
                    <a:pt x="4506" y="9309"/>
                  </a:lnTo>
                  <a:lnTo>
                    <a:pt x="4499" y="9313"/>
                  </a:lnTo>
                  <a:lnTo>
                    <a:pt x="4477" y="9330"/>
                  </a:lnTo>
                  <a:lnTo>
                    <a:pt x="4471" y="9333"/>
                  </a:lnTo>
                  <a:lnTo>
                    <a:pt x="4467" y="9337"/>
                  </a:lnTo>
                  <a:lnTo>
                    <a:pt x="4462" y="9341"/>
                  </a:lnTo>
                  <a:lnTo>
                    <a:pt x="4456" y="9344"/>
                  </a:lnTo>
                  <a:lnTo>
                    <a:pt x="4451" y="9349"/>
                  </a:lnTo>
                  <a:lnTo>
                    <a:pt x="4449" y="9351"/>
                  </a:lnTo>
                  <a:lnTo>
                    <a:pt x="4446" y="9353"/>
                  </a:lnTo>
                  <a:lnTo>
                    <a:pt x="4440" y="9358"/>
                  </a:lnTo>
                  <a:lnTo>
                    <a:pt x="4436" y="9363"/>
                  </a:lnTo>
                  <a:lnTo>
                    <a:pt x="4432" y="9368"/>
                  </a:lnTo>
                  <a:lnTo>
                    <a:pt x="4428" y="9371"/>
                  </a:lnTo>
                  <a:lnTo>
                    <a:pt x="4424" y="9377"/>
                  </a:lnTo>
                  <a:lnTo>
                    <a:pt x="4421" y="9381"/>
                  </a:lnTo>
                  <a:lnTo>
                    <a:pt x="4418" y="9386"/>
                  </a:lnTo>
                  <a:lnTo>
                    <a:pt x="4414" y="9391"/>
                  </a:lnTo>
                  <a:lnTo>
                    <a:pt x="4410" y="9397"/>
                  </a:lnTo>
                  <a:lnTo>
                    <a:pt x="4407" y="9402"/>
                  </a:lnTo>
                  <a:lnTo>
                    <a:pt x="4405" y="9407"/>
                  </a:lnTo>
                  <a:lnTo>
                    <a:pt x="4401" y="9412"/>
                  </a:lnTo>
                  <a:lnTo>
                    <a:pt x="4401" y="9413"/>
                  </a:lnTo>
                  <a:lnTo>
                    <a:pt x="4399" y="9417"/>
                  </a:lnTo>
                  <a:lnTo>
                    <a:pt x="4397" y="9423"/>
                  </a:lnTo>
                  <a:lnTo>
                    <a:pt x="4394" y="9429"/>
                  </a:lnTo>
                  <a:lnTo>
                    <a:pt x="4393" y="9433"/>
                  </a:lnTo>
                  <a:lnTo>
                    <a:pt x="4391" y="9439"/>
                  </a:lnTo>
                  <a:lnTo>
                    <a:pt x="4390" y="9445"/>
                  </a:lnTo>
                  <a:lnTo>
                    <a:pt x="4387" y="9452"/>
                  </a:lnTo>
                  <a:lnTo>
                    <a:pt x="4385" y="9459"/>
                  </a:lnTo>
                  <a:lnTo>
                    <a:pt x="4384" y="9467"/>
                  </a:lnTo>
                  <a:lnTo>
                    <a:pt x="4383" y="9472"/>
                  </a:lnTo>
                  <a:lnTo>
                    <a:pt x="4382" y="9478"/>
                  </a:lnTo>
                  <a:lnTo>
                    <a:pt x="4381" y="9485"/>
                  </a:lnTo>
                  <a:lnTo>
                    <a:pt x="4381" y="9490"/>
                  </a:lnTo>
                  <a:lnTo>
                    <a:pt x="4381" y="9497"/>
                  </a:lnTo>
                  <a:lnTo>
                    <a:pt x="4381" y="9503"/>
                  </a:lnTo>
                  <a:lnTo>
                    <a:pt x="4381" y="9508"/>
                  </a:lnTo>
                  <a:lnTo>
                    <a:pt x="4382" y="9517"/>
                  </a:lnTo>
                  <a:lnTo>
                    <a:pt x="4383" y="9527"/>
                  </a:lnTo>
                  <a:lnTo>
                    <a:pt x="4384" y="9536"/>
                  </a:lnTo>
                  <a:lnTo>
                    <a:pt x="4385" y="9547"/>
                  </a:lnTo>
                  <a:lnTo>
                    <a:pt x="4386" y="9555"/>
                  </a:lnTo>
                  <a:lnTo>
                    <a:pt x="4387" y="9562"/>
                  </a:lnTo>
                  <a:lnTo>
                    <a:pt x="4389" y="9569"/>
                  </a:lnTo>
                  <a:lnTo>
                    <a:pt x="4391" y="9580"/>
                  </a:lnTo>
                  <a:lnTo>
                    <a:pt x="4392" y="9589"/>
                  </a:lnTo>
                  <a:lnTo>
                    <a:pt x="4394" y="9597"/>
                  </a:lnTo>
                  <a:lnTo>
                    <a:pt x="4395" y="9608"/>
                  </a:lnTo>
                  <a:lnTo>
                    <a:pt x="4397" y="9619"/>
                  </a:lnTo>
                  <a:lnTo>
                    <a:pt x="4399" y="9633"/>
                  </a:lnTo>
                  <a:lnTo>
                    <a:pt x="4401" y="9645"/>
                  </a:lnTo>
                  <a:lnTo>
                    <a:pt x="4403" y="9660"/>
                  </a:lnTo>
                  <a:lnTo>
                    <a:pt x="4405" y="9671"/>
                  </a:lnTo>
                  <a:lnTo>
                    <a:pt x="4406" y="9680"/>
                  </a:lnTo>
                  <a:lnTo>
                    <a:pt x="4406" y="9686"/>
                  </a:lnTo>
                  <a:lnTo>
                    <a:pt x="4407" y="9694"/>
                  </a:lnTo>
                  <a:lnTo>
                    <a:pt x="4407" y="9702"/>
                  </a:lnTo>
                  <a:lnTo>
                    <a:pt x="4408" y="9710"/>
                  </a:lnTo>
                  <a:lnTo>
                    <a:pt x="4409" y="9720"/>
                  </a:lnTo>
                  <a:lnTo>
                    <a:pt x="4409" y="9732"/>
                  </a:lnTo>
                  <a:lnTo>
                    <a:pt x="4408" y="9748"/>
                  </a:lnTo>
                  <a:lnTo>
                    <a:pt x="4407" y="9759"/>
                  </a:lnTo>
                  <a:lnTo>
                    <a:pt x="4406" y="9766"/>
                  </a:lnTo>
                  <a:lnTo>
                    <a:pt x="4404" y="9778"/>
                  </a:lnTo>
                  <a:lnTo>
                    <a:pt x="4401" y="9787"/>
                  </a:lnTo>
                  <a:lnTo>
                    <a:pt x="4399" y="9794"/>
                  </a:lnTo>
                  <a:lnTo>
                    <a:pt x="4397" y="9802"/>
                  </a:lnTo>
                  <a:lnTo>
                    <a:pt x="4394" y="9810"/>
                  </a:lnTo>
                  <a:lnTo>
                    <a:pt x="4392" y="9817"/>
                  </a:lnTo>
                  <a:lnTo>
                    <a:pt x="4390" y="9821"/>
                  </a:lnTo>
                  <a:lnTo>
                    <a:pt x="4386" y="9829"/>
                  </a:lnTo>
                  <a:lnTo>
                    <a:pt x="4382" y="9834"/>
                  </a:lnTo>
                  <a:lnTo>
                    <a:pt x="4378" y="9842"/>
                  </a:lnTo>
                  <a:lnTo>
                    <a:pt x="4372" y="9850"/>
                  </a:lnTo>
                  <a:lnTo>
                    <a:pt x="4368" y="9858"/>
                  </a:lnTo>
                  <a:lnTo>
                    <a:pt x="4364" y="9863"/>
                  </a:lnTo>
                  <a:lnTo>
                    <a:pt x="4361" y="9869"/>
                  </a:lnTo>
                  <a:lnTo>
                    <a:pt x="4354" y="9877"/>
                  </a:lnTo>
                  <a:lnTo>
                    <a:pt x="4330" y="9906"/>
                  </a:lnTo>
                  <a:lnTo>
                    <a:pt x="4324" y="9912"/>
                  </a:lnTo>
                  <a:lnTo>
                    <a:pt x="4288" y="9954"/>
                  </a:lnTo>
                  <a:lnTo>
                    <a:pt x="4281" y="9960"/>
                  </a:lnTo>
                  <a:lnTo>
                    <a:pt x="4276" y="9967"/>
                  </a:lnTo>
                  <a:lnTo>
                    <a:pt x="4266" y="9977"/>
                  </a:lnTo>
                  <a:lnTo>
                    <a:pt x="4256" y="9987"/>
                  </a:lnTo>
                  <a:lnTo>
                    <a:pt x="4246" y="9996"/>
                  </a:lnTo>
                  <a:lnTo>
                    <a:pt x="4236" y="10004"/>
                  </a:lnTo>
                  <a:lnTo>
                    <a:pt x="4225" y="10014"/>
                  </a:lnTo>
                  <a:lnTo>
                    <a:pt x="4217" y="10022"/>
                  </a:lnTo>
                  <a:lnTo>
                    <a:pt x="4183" y="10053"/>
                  </a:lnTo>
                  <a:lnTo>
                    <a:pt x="4176" y="10059"/>
                  </a:lnTo>
                  <a:lnTo>
                    <a:pt x="4170" y="10064"/>
                  </a:lnTo>
                  <a:lnTo>
                    <a:pt x="4165" y="10069"/>
                  </a:lnTo>
                  <a:lnTo>
                    <a:pt x="4162" y="10073"/>
                  </a:lnTo>
                  <a:lnTo>
                    <a:pt x="4161" y="10074"/>
                  </a:lnTo>
                  <a:lnTo>
                    <a:pt x="4139" y="10102"/>
                  </a:lnTo>
                  <a:lnTo>
                    <a:pt x="4137" y="10104"/>
                  </a:lnTo>
                  <a:lnTo>
                    <a:pt x="4132" y="10111"/>
                  </a:lnTo>
                  <a:lnTo>
                    <a:pt x="4127" y="10116"/>
                  </a:lnTo>
                  <a:lnTo>
                    <a:pt x="4122" y="10124"/>
                  </a:lnTo>
                  <a:lnTo>
                    <a:pt x="4118" y="10130"/>
                  </a:lnTo>
                  <a:lnTo>
                    <a:pt x="4113" y="10134"/>
                  </a:lnTo>
                  <a:lnTo>
                    <a:pt x="4108" y="10141"/>
                  </a:lnTo>
                  <a:lnTo>
                    <a:pt x="4104" y="10146"/>
                  </a:lnTo>
                  <a:lnTo>
                    <a:pt x="4099" y="10151"/>
                  </a:lnTo>
                  <a:lnTo>
                    <a:pt x="4098" y="10153"/>
                  </a:lnTo>
                  <a:lnTo>
                    <a:pt x="4092" y="10160"/>
                  </a:lnTo>
                  <a:lnTo>
                    <a:pt x="4088" y="10165"/>
                  </a:lnTo>
                  <a:lnTo>
                    <a:pt x="4083" y="10170"/>
                  </a:lnTo>
                  <a:lnTo>
                    <a:pt x="4080" y="10175"/>
                  </a:lnTo>
                  <a:lnTo>
                    <a:pt x="4077" y="10180"/>
                  </a:lnTo>
                  <a:lnTo>
                    <a:pt x="4075" y="10183"/>
                  </a:lnTo>
                  <a:lnTo>
                    <a:pt x="4073" y="10188"/>
                  </a:lnTo>
                  <a:lnTo>
                    <a:pt x="4070" y="10192"/>
                  </a:lnTo>
                  <a:lnTo>
                    <a:pt x="4068" y="10198"/>
                  </a:lnTo>
                  <a:lnTo>
                    <a:pt x="4066" y="10204"/>
                  </a:lnTo>
                  <a:lnTo>
                    <a:pt x="4064" y="10212"/>
                  </a:lnTo>
                  <a:lnTo>
                    <a:pt x="4061" y="10220"/>
                  </a:lnTo>
                  <a:lnTo>
                    <a:pt x="4047" y="10259"/>
                  </a:lnTo>
                  <a:lnTo>
                    <a:pt x="4044" y="10270"/>
                  </a:lnTo>
                  <a:lnTo>
                    <a:pt x="4040" y="10278"/>
                  </a:lnTo>
                  <a:lnTo>
                    <a:pt x="4036" y="10290"/>
                  </a:lnTo>
                  <a:lnTo>
                    <a:pt x="4030" y="10307"/>
                  </a:lnTo>
                  <a:lnTo>
                    <a:pt x="4025" y="10318"/>
                  </a:lnTo>
                  <a:lnTo>
                    <a:pt x="4021" y="10331"/>
                  </a:lnTo>
                  <a:lnTo>
                    <a:pt x="4014" y="10348"/>
                  </a:lnTo>
                  <a:lnTo>
                    <a:pt x="3999" y="10391"/>
                  </a:lnTo>
                  <a:lnTo>
                    <a:pt x="3996" y="10398"/>
                  </a:lnTo>
                  <a:lnTo>
                    <a:pt x="3994" y="10405"/>
                  </a:lnTo>
                  <a:lnTo>
                    <a:pt x="3991" y="10414"/>
                  </a:lnTo>
                  <a:lnTo>
                    <a:pt x="3988" y="10424"/>
                  </a:lnTo>
                  <a:lnTo>
                    <a:pt x="3985" y="10429"/>
                  </a:lnTo>
                  <a:lnTo>
                    <a:pt x="3983" y="10436"/>
                  </a:lnTo>
                  <a:lnTo>
                    <a:pt x="3980" y="10443"/>
                  </a:lnTo>
                  <a:lnTo>
                    <a:pt x="3978" y="10450"/>
                  </a:lnTo>
                  <a:lnTo>
                    <a:pt x="3976" y="10457"/>
                  </a:lnTo>
                  <a:lnTo>
                    <a:pt x="3974" y="10467"/>
                  </a:lnTo>
                  <a:lnTo>
                    <a:pt x="3971" y="10474"/>
                  </a:lnTo>
                  <a:lnTo>
                    <a:pt x="3970" y="10480"/>
                  </a:lnTo>
                  <a:lnTo>
                    <a:pt x="3968" y="10488"/>
                  </a:lnTo>
                  <a:lnTo>
                    <a:pt x="3966" y="10498"/>
                  </a:lnTo>
                  <a:lnTo>
                    <a:pt x="3965" y="10505"/>
                  </a:lnTo>
                  <a:lnTo>
                    <a:pt x="3964" y="10512"/>
                  </a:lnTo>
                  <a:lnTo>
                    <a:pt x="3963" y="10521"/>
                  </a:lnTo>
                  <a:lnTo>
                    <a:pt x="3961" y="10531"/>
                  </a:lnTo>
                  <a:lnTo>
                    <a:pt x="3960" y="10539"/>
                  </a:lnTo>
                  <a:lnTo>
                    <a:pt x="3959" y="10547"/>
                  </a:lnTo>
                  <a:lnTo>
                    <a:pt x="3958" y="10555"/>
                  </a:lnTo>
                  <a:lnTo>
                    <a:pt x="3955" y="10566"/>
                  </a:lnTo>
                  <a:lnTo>
                    <a:pt x="3952" y="10578"/>
                  </a:lnTo>
                  <a:lnTo>
                    <a:pt x="3950" y="10591"/>
                  </a:lnTo>
                  <a:lnTo>
                    <a:pt x="3947" y="10601"/>
                  </a:lnTo>
                  <a:lnTo>
                    <a:pt x="3945" y="10610"/>
                  </a:lnTo>
                  <a:lnTo>
                    <a:pt x="3942" y="10620"/>
                  </a:lnTo>
                  <a:lnTo>
                    <a:pt x="3940" y="10631"/>
                  </a:lnTo>
                  <a:lnTo>
                    <a:pt x="3937" y="10643"/>
                  </a:lnTo>
                  <a:lnTo>
                    <a:pt x="3935" y="10654"/>
                  </a:lnTo>
                  <a:lnTo>
                    <a:pt x="3933" y="10663"/>
                  </a:lnTo>
                  <a:lnTo>
                    <a:pt x="3932" y="10669"/>
                  </a:lnTo>
                  <a:lnTo>
                    <a:pt x="3927" y="10686"/>
                  </a:lnTo>
                  <a:lnTo>
                    <a:pt x="3922" y="10705"/>
                  </a:lnTo>
                  <a:lnTo>
                    <a:pt x="3919" y="10718"/>
                  </a:lnTo>
                  <a:lnTo>
                    <a:pt x="3916" y="10732"/>
                  </a:lnTo>
                  <a:lnTo>
                    <a:pt x="3912" y="10741"/>
                  </a:lnTo>
                  <a:lnTo>
                    <a:pt x="3911" y="10747"/>
                  </a:lnTo>
                  <a:lnTo>
                    <a:pt x="3909" y="10752"/>
                  </a:lnTo>
                  <a:lnTo>
                    <a:pt x="3908" y="10758"/>
                  </a:lnTo>
                  <a:lnTo>
                    <a:pt x="3908" y="10764"/>
                  </a:lnTo>
                  <a:lnTo>
                    <a:pt x="3907" y="10770"/>
                  </a:lnTo>
                  <a:lnTo>
                    <a:pt x="3907" y="10776"/>
                  </a:lnTo>
                  <a:lnTo>
                    <a:pt x="3908" y="10786"/>
                  </a:lnTo>
                  <a:lnTo>
                    <a:pt x="3909" y="10795"/>
                  </a:lnTo>
                  <a:lnTo>
                    <a:pt x="3911" y="10808"/>
                  </a:lnTo>
                  <a:lnTo>
                    <a:pt x="3913" y="10819"/>
                  </a:lnTo>
                  <a:lnTo>
                    <a:pt x="3915" y="10827"/>
                  </a:lnTo>
                  <a:lnTo>
                    <a:pt x="3916" y="10828"/>
                  </a:lnTo>
                  <a:lnTo>
                    <a:pt x="3916" y="10830"/>
                  </a:lnTo>
                  <a:lnTo>
                    <a:pt x="3917" y="10841"/>
                  </a:lnTo>
                  <a:lnTo>
                    <a:pt x="3919" y="10864"/>
                  </a:lnTo>
                  <a:lnTo>
                    <a:pt x="3920" y="10876"/>
                  </a:lnTo>
                  <a:lnTo>
                    <a:pt x="3922" y="10893"/>
                  </a:lnTo>
                  <a:lnTo>
                    <a:pt x="3923" y="10901"/>
                  </a:lnTo>
                  <a:lnTo>
                    <a:pt x="3924" y="10907"/>
                  </a:lnTo>
                  <a:lnTo>
                    <a:pt x="3924" y="10910"/>
                  </a:lnTo>
                  <a:lnTo>
                    <a:pt x="3926" y="10919"/>
                  </a:lnTo>
                  <a:lnTo>
                    <a:pt x="3927" y="10923"/>
                  </a:lnTo>
                  <a:lnTo>
                    <a:pt x="3927" y="10926"/>
                  </a:lnTo>
                  <a:lnTo>
                    <a:pt x="3930" y="10930"/>
                  </a:lnTo>
                  <a:lnTo>
                    <a:pt x="3931" y="10934"/>
                  </a:lnTo>
                  <a:lnTo>
                    <a:pt x="3933" y="10939"/>
                  </a:lnTo>
                  <a:lnTo>
                    <a:pt x="3934" y="10944"/>
                  </a:lnTo>
                  <a:lnTo>
                    <a:pt x="3936" y="10947"/>
                  </a:lnTo>
                  <a:lnTo>
                    <a:pt x="3938" y="10952"/>
                  </a:lnTo>
                  <a:lnTo>
                    <a:pt x="3941" y="10958"/>
                  </a:lnTo>
                  <a:lnTo>
                    <a:pt x="3945" y="10963"/>
                  </a:lnTo>
                  <a:lnTo>
                    <a:pt x="3948" y="10968"/>
                  </a:lnTo>
                  <a:lnTo>
                    <a:pt x="3951" y="10975"/>
                  </a:lnTo>
                  <a:lnTo>
                    <a:pt x="3954" y="10982"/>
                  </a:lnTo>
                  <a:lnTo>
                    <a:pt x="3958" y="10987"/>
                  </a:lnTo>
                  <a:lnTo>
                    <a:pt x="3961" y="10993"/>
                  </a:lnTo>
                  <a:lnTo>
                    <a:pt x="3964" y="10999"/>
                  </a:lnTo>
                  <a:lnTo>
                    <a:pt x="3967" y="11006"/>
                  </a:lnTo>
                  <a:lnTo>
                    <a:pt x="3970" y="11011"/>
                  </a:lnTo>
                  <a:lnTo>
                    <a:pt x="3973" y="11016"/>
                  </a:lnTo>
                  <a:lnTo>
                    <a:pt x="3976" y="11021"/>
                  </a:lnTo>
                  <a:lnTo>
                    <a:pt x="3979" y="11026"/>
                  </a:lnTo>
                  <a:lnTo>
                    <a:pt x="3981" y="11032"/>
                  </a:lnTo>
                  <a:lnTo>
                    <a:pt x="3985" y="11037"/>
                  </a:lnTo>
                  <a:lnTo>
                    <a:pt x="3989" y="11043"/>
                  </a:lnTo>
                  <a:lnTo>
                    <a:pt x="3992" y="11048"/>
                  </a:lnTo>
                  <a:lnTo>
                    <a:pt x="3995" y="11054"/>
                  </a:lnTo>
                  <a:lnTo>
                    <a:pt x="3999" y="11060"/>
                  </a:lnTo>
                  <a:lnTo>
                    <a:pt x="4005" y="11067"/>
                  </a:lnTo>
                  <a:lnTo>
                    <a:pt x="4009" y="11073"/>
                  </a:lnTo>
                  <a:lnTo>
                    <a:pt x="4013" y="11080"/>
                  </a:lnTo>
                  <a:lnTo>
                    <a:pt x="4017" y="11085"/>
                  </a:lnTo>
                  <a:lnTo>
                    <a:pt x="4020" y="11090"/>
                  </a:lnTo>
                  <a:lnTo>
                    <a:pt x="4023" y="11095"/>
                  </a:lnTo>
                  <a:lnTo>
                    <a:pt x="4026" y="11101"/>
                  </a:lnTo>
                  <a:lnTo>
                    <a:pt x="4027" y="11105"/>
                  </a:lnTo>
                  <a:lnTo>
                    <a:pt x="4030" y="11110"/>
                  </a:lnTo>
                  <a:lnTo>
                    <a:pt x="4032" y="11114"/>
                  </a:lnTo>
                  <a:lnTo>
                    <a:pt x="4033" y="11119"/>
                  </a:lnTo>
                  <a:lnTo>
                    <a:pt x="4035" y="11125"/>
                  </a:lnTo>
                  <a:lnTo>
                    <a:pt x="4037" y="11133"/>
                  </a:lnTo>
                  <a:lnTo>
                    <a:pt x="4039" y="11141"/>
                  </a:lnTo>
                  <a:lnTo>
                    <a:pt x="4041" y="11150"/>
                  </a:lnTo>
                  <a:lnTo>
                    <a:pt x="4045" y="11159"/>
                  </a:lnTo>
                  <a:lnTo>
                    <a:pt x="4046" y="11164"/>
                  </a:lnTo>
                  <a:lnTo>
                    <a:pt x="4048" y="11172"/>
                  </a:lnTo>
                  <a:lnTo>
                    <a:pt x="4051" y="11181"/>
                  </a:lnTo>
                  <a:lnTo>
                    <a:pt x="4054" y="11191"/>
                  </a:lnTo>
                  <a:lnTo>
                    <a:pt x="4056" y="11201"/>
                  </a:lnTo>
                  <a:lnTo>
                    <a:pt x="4057" y="11203"/>
                  </a:lnTo>
                  <a:lnTo>
                    <a:pt x="4059" y="11207"/>
                  </a:lnTo>
                  <a:lnTo>
                    <a:pt x="4060" y="11212"/>
                  </a:lnTo>
                  <a:lnTo>
                    <a:pt x="4061" y="11217"/>
                  </a:lnTo>
                  <a:lnTo>
                    <a:pt x="4062" y="11224"/>
                  </a:lnTo>
                  <a:lnTo>
                    <a:pt x="4063" y="11262"/>
                  </a:lnTo>
                  <a:lnTo>
                    <a:pt x="4061" y="11283"/>
                  </a:lnTo>
                  <a:lnTo>
                    <a:pt x="4049" y="11331"/>
                  </a:lnTo>
                  <a:lnTo>
                    <a:pt x="4038" y="11363"/>
                  </a:lnTo>
                  <a:lnTo>
                    <a:pt x="4037" y="11368"/>
                  </a:lnTo>
                  <a:lnTo>
                    <a:pt x="4036" y="11408"/>
                  </a:lnTo>
                  <a:lnTo>
                    <a:pt x="4044" y="11497"/>
                  </a:lnTo>
                  <a:lnTo>
                    <a:pt x="4040" y="11524"/>
                  </a:lnTo>
                  <a:lnTo>
                    <a:pt x="4022" y="11562"/>
                  </a:lnTo>
                  <a:lnTo>
                    <a:pt x="4010" y="11590"/>
                  </a:lnTo>
                  <a:lnTo>
                    <a:pt x="4005" y="11599"/>
                  </a:lnTo>
                  <a:lnTo>
                    <a:pt x="3984" y="11637"/>
                  </a:lnTo>
                  <a:lnTo>
                    <a:pt x="3981" y="11641"/>
                  </a:lnTo>
                  <a:lnTo>
                    <a:pt x="3966" y="11663"/>
                  </a:lnTo>
                  <a:lnTo>
                    <a:pt x="3961" y="11670"/>
                  </a:lnTo>
                  <a:lnTo>
                    <a:pt x="3959" y="11676"/>
                  </a:lnTo>
                  <a:lnTo>
                    <a:pt x="3955" y="11687"/>
                  </a:lnTo>
                  <a:lnTo>
                    <a:pt x="3951" y="11703"/>
                  </a:lnTo>
                  <a:lnTo>
                    <a:pt x="3948" y="11722"/>
                  </a:lnTo>
                  <a:lnTo>
                    <a:pt x="3947" y="11743"/>
                  </a:lnTo>
                  <a:lnTo>
                    <a:pt x="3947" y="11749"/>
                  </a:lnTo>
                  <a:lnTo>
                    <a:pt x="3949" y="11787"/>
                  </a:lnTo>
                  <a:lnTo>
                    <a:pt x="3949" y="11792"/>
                  </a:lnTo>
                  <a:lnTo>
                    <a:pt x="3950" y="11795"/>
                  </a:lnTo>
                  <a:lnTo>
                    <a:pt x="3962" y="11827"/>
                  </a:lnTo>
                  <a:lnTo>
                    <a:pt x="3977" y="11862"/>
                  </a:lnTo>
                  <a:lnTo>
                    <a:pt x="3984" y="11883"/>
                  </a:lnTo>
                  <a:lnTo>
                    <a:pt x="4004" y="11936"/>
                  </a:lnTo>
                  <a:lnTo>
                    <a:pt x="4018" y="11992"/>
                  </a:lnTo>
                  <a:lnTo>
                    <a:pt x="4025" y="12020"/>
                  </a:lnTo>
                  <a:lnTo>
                    <a:pt x="4030" y="12052"/>
                  </a:lnTo>
                  <a:lnTo>
                    <a:pt x="4031" y="12071"/>
                  </a:lnTo>
                  <a:lnTo>
                    <a:pt x="4033" y="12089"/>
                  </a:lnTo>
                  <a:lnTo>
                    <a:pt x="4044" y="12119"/>
                  </a:lnTo>
                  <a:lnTo>
                    <a:pt x="4059" y="12156"/>
                  </a:lnTo>
                  <a:lnTo>
                    <a:pt x="4075" y="12193"/>
                  </a:lnTo>
                  <a:lnTo>
                    <a:pt x="4084" y="12219"/>
                  </a:lnTo>
                  <a:lnTo>
                    <a:pt x="4089" y="12225"/>
                  </a:lnTo>
                  <a:lnTo>
                    <a:pt x="4104" y="12248"/>
                  </a:lnTo>
                  <a:lnTo>
                    <a:pt x="4125" y="12270"/>
                  </a:lnTo>
                  <a:lnTo>
                    <a:pt x="4133" y="12281"/>
                  </a:lnTo>
                  <a:lnTo>
                    <a:pt x="4137" y="12304"/>
                  </a:lnTo>
                  <a:lnTo>
                    <a:pt x="4139" y="12332"/>
                  </a:lnTo>
                  <a:lnTo>
                    <a:pt x="4146" y="12354"/>
                  </a:lnTo>
                  <a:lnTo>
                    <a:pt x="4151" y="12375"/>
                  </a:lnTo>
                  <a:lnTo>
                    <a:pt x="4160" y="12405"/>
                  </a:lnTo>
                  <a:lnTo>
                    <a:pt x="4163" y="12417"/>
                  </a:lnTo>
                  <a:lnTo>
                    <a:pt x="4175" y="12491"/>
                  </a:lnTo>
                  <a:lnTo>
                    <a:pt x="4180" y="12529"/>
                  </a:lnTo>
                  <a:lnTo>
                    <a:pt x="4188" y="12567"/>
                  </a:lnTo>
                  <a:lnTo>
                    <a:pt x="4194" y="12597"/>
                  </a:lnTo>
                  <a:lnTo>
                    <a:pt x="4204" y="12648"/>
                  </a:lnTo>
                  <a:lnTo>
                    <a:pt x="4223" y="12681"/>
                  </a:lnTo>
                  <a:lnTo>
                    <a:pt x="4224" y="12685"/>
                  </a:lnTo>
                  <a:lnTo>
                    <a:pt x="4237" y="12735"/>
                  </a:lnTo>
                  <a:lnTo>
                    <a:pt x="4243" y="12761"/>
                  </a:lnTo>
                  <a:lnTo>
                    <a:pt x="4255" y="12803"/>
                  </a:lnTo>
                  <a:lnTo>
                    <a:pt x="4271" y="12848"/>
                  </a:lnTo>
                  <a:lnTo>
                    <a:pt x="4305" y="12916"/>
                  </a:lnTo>
                  <a:lnTo>
                    <a:pt x="4325" y="12953"/>
                  </a:lnTo>
                  <a:lnTo>
                    <a:pt x="4329" y="12959"/>
                  </a:lnTo>
                  <a:lnTo>
                    <a:pt x="4346" y="12980"/>
                  </a:lnTo>
                  <a:lnTo>
                    <a:pt x="4371" y="13015"/>
                  </a:lnTo>
                  <a:lnTo>
                    <a:pt x="4379" y="13027"/>
                  </a:lnTo>
                  <a:lnTo>
                    <a:pt x="4413" y="13081"/>
                  </a:lnTo>
                  <a:lnTo>
                    <a:pt x="4420" y="13090"/>
                  </a:lnTo>
                  <a:lnTo>
                    <a:pt x="4458" y="13149"/>
                  </a:lnTo>
                  <a:lnTo>
                    <a:pt x="4489" y="13177"/>
                  </a:lnTo>
                  <a:lnTo>
                    <a:pt x="4511" y="13190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38" name="Freeform 6">
              <a:extLst>
                <a:ext uri="{FF2B5EF4-FFF2-40B4-BE49-F238E27FC236}">
                  <a16:creationId xmlns:a16="http://schemas.microsoft.com/office/drawing/2014/main" id="{450141BE-55EB-4D9C-A18B-933C7A5F120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8575" y="4116388"/>
              <a:ext cx="3175" cy="4763"/>
            </a:xfrm>
            <a:custGeom>
              <a:avLst/>
              <a:gdLst>
                <a:gd name="T0" fmla="*/ 0 w 17"/>
                <a:gd name="T1" fmla="*/ 26 h 26"/>
                <a:gd name="T2" fmla="*/ 7 w 17"/>
                <a:gd name="T3" fmla="*/ 21 h 26"/>
                <a:gd name="T4" fmla="*/ 9 w 17"/>
                <a:gd name="T5" fmla="*/ 19 h 26"/>
                <a:gd name="T6" fmla="*/ 12 w 17"/>
                <a:gd name="T7" fmla="*/ 12 h 26"/>
                <a:gd name="T8" fmla="*/ 17 w 17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26">
                  <a:moveTo>
                    <a:pt x="0" y="26"/>
                  </a:moveTo>
                  <a:lnTo>
                    <a:pt x="7" y="21"/>
                  </a:lnTo>
                  <a:lnTo>
                    <a:pt x="9" y="19"/>
                  </a:lnTo>
                  <a:lnTo>
                    <a:pt x="12" y="12"/>
                  </a:lnTo>
                  <a:lnTo>
                    <a:pt x="17" y="0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39" name="Freeform 7">
              <a:extLst>
                <a:ext uri="{FF2B5EF4-FFF2-40B4-BE49-F238E27FC236}">
                  <a16:creationId xmlns:a16="http://schemas.microsoft.com/office/drawing/2014/main" id="{BC342379-721F-4F80-B8E3-0F58FDB22F6A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2575" y="3181351"/>
              <a:ext cx="11113" cy="9525"/>
            </a:xfrm>
            <a:custGeom>
              <a:avLst/>
              <a:gdLst>
                <a:gd name="T0" fmla="*/ 43 w 46"/>
                <a:gd name="T1" fmla="*/ 46 h 46"/>
                <a:gd name="T2" fmla="*/ 44 w 46"/>
                <a:gd name="T3" fmla="*/ 44 h 46"/>
                <a:gd name="T4" fmla="*/ 46 w 46"/>
                <a:gd name="T5" fmla="*/ 42 h 46"/>
                <a:gd name="T6" fmla="*/ 46 w 46"/>
                <a:gd name="T7" fmla="*/ 38 h 46"/>
                <a:gd name="T8" fmla="*/ 44 w 46"/>
                <a:gd name="T9" fmla="*/ 36 h 46"/>
                <a:gd name="T10" fmla="*/ 43 w 46"/>
                <a:gd name="T11" fmla="*/ 32 h 46"/>
                <a:gd name="T12" fmla="*/ 40 w 46"/>
                <a:gd name="T13" fmla="*/ 29 h 46"/>
                <a:gd name="T14" fmla="*/ 25 w 46"/>
                <a:gd name="T15" fmla="*/ 13 h 46"/>
                <a:gd name="T16" fmla="*/ 20 w 46"/>
                <a:gd name="T17" fmla="*/ 10 h 46"/>
                <a:gd name="T18" fmla="*/ 14 w 46"/>
                <a:gd name="T19" fmla="*/ 6 h 46"/>
                <a:gd name="T20" fmla="*/ 4 w 46"/>
                <a:gd name="T21" fmla="*/ 0 h 46"/>
                <a:gd name="T22" fmla="*/ 0 w 46"/>
                <a:gd name="T23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6" h="46">
                  <a:moveTo>
                    <a:pt x="43" y="46"/>
                  </a:moveTo>
                  <a:lnTo>
                    <a:pt x="44" y="44"/>
                  </a:lnTo>
                  <a:lnTo>
                    <a:pt x="46" y="42"/>
                  </a:lnTo>
                  <a:lnTo>
                    <a:pt x="46" y="38"/>
                  </a:lnTo>
                  <a:lnTo>
                    <a:pt x="44" y="36"/>
                  </a:lnTo>
                  <a:lnTo>
                    <a:pt x="43" y="32"/>
                  </a:lnTo>
                  <a:lnTo>
                    <a:pt x="40" y="29"/>
                  </a:lnTo>
                  <a:lnTo>
                    <a:pt x="25" y="13"/>
                  </a:lnTo>
                  <a:lnTo>
                    <a:pt x="20" y="10"/>
                  </a:lnTo>
                  <a:lnTo>
                    <a:pt x="14" y="6"/>
                  </a:lnTo>
                  <a:lnTo>
                    <a:pt x="4" y="0"/>
                  </a:lnTo>
                  <a:lnTo>
                    <a:pt x="0" y="0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40" name="Freeform 8">
              <a:extLst>
                <a:ext uri="{FF2B5EF4-FFF2-40B4-BE49-F238E27FC236}">
                  <a16:creationId xmlns:a16="http://schemas.microsoft.com/office/drawing/2014/main" id="{276CE2A2-CE16-40F2-BC80-3BADA55AE309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5875" y="4117976"/>
              <a:ext cx="1588" cy="1588"/>
            </a:xfrm>
            <a:custGeom>
              <a:avLst/>
              <a:gdLst>
                <a:gd name="T0" fmla="*/ 1 w 8"/>
                <a:gd name="T1" fmla="*/ 0 h 11"/>
                <a:gd name="T2" fmla="*/ 0 w 8"/>
                <a:gd name="T3" fmla="*/ 6 h 11"/>
                <a:gd name="T4" fmla="*/ 0 w 8"/>
                <a:gd name="T5" fmla="*/ 7 h 11"/>
                <a:gd name="T6" fmla="*/ 1 w 8"/>
                <a:gd name="T7" fmla="*/ 9 h 11"/>
                <a:gd name="T8" fmla="*/ 2 w 8"/>
                <a:gd name="T9" fmla="*/ 10 h 11"/>
                <a:gd name="T10" fmla="*/ 4 w 8"/>
                <a:gd name="T11" fmla="*/ 11 h 11"/>
                <a:gd name="T12" fmla="*/ 8 w 8"/>
                <a:gd name="T1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1">
                  <a:moveTo>
                    <a:pt x="1" y="0"/>
                  </a:moveTo>
                  <a:lnTo>
                    <a:pt x="0" y="6"/>
                  </a:lnTo>
                  <a:lnTo>
                    <a:pt x="0" y="7"/>
                  </a:lnTo>
                  <a:lnTo>
                    <a:pt x="1" y="9"/>
                  </a:lnTo>
                  <a:lnTo>
                    <a:pt x="2" y="10"/>
                  </a:lnTo>
                  <a:lnTo>
                    <a:pt x="4" y="11"/>
                  </a:lnTo>
                  <a:lnTo>
                    <a:pt x="8" y="11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41" name="Freeform 9">
              <a:extLst>
                <a:ext uri="{FF2B5EF4-FFF2-40B4-BE49-F238E27FC236}">
                  <a16:creationId xmlns:a16="http://schemas.microsoft.com/office/drawing/2014/main" id="{2582EEA2-F268-4730-861A-6626DC1443E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2863" y="5186363"/>
              <a:ext cx="11113" cy="6350"/>
            </a:xfrm>
            <a:custGeom>
              <a:avLst/>
              <a:gdLst>
                <a:gd name="T0" fmla="*/ 52 w 52"/>
                <a:gd name="T1" fmla="*/ 3 h 34"/>
                <a:gd name="T2" fmla="*/ 33 w 52"/>
                <a:gd name="T3" fmla="*/ 1 h 34"/>
                <a:gd name="T4" fmla="*/ 15 w 52"/>
                <a:gd name="T5" fmla="*/ 0 h 34"/>
                <a:gd name="T6" fmla="*/ 10 w 52"/>
                <a:gd name="T7" fmla="*/ 0 h 34"/>
                <a:gd name="T8" fmla="*/ 5 w 52"/>
                <a:gd name="T9" fmla="*/ 0 h 34"/>
                <a:gd name="T10" fmla="*/ 4 w 52"/>
                <a:gd name="T11" fmla="*/ 1 h 34"/>
                <a:gd name="T12" fmla="*/ 3 w 52"/>
                <a:gd name="T13" fmla="*/ 4 h 34"/>
                <a:gd name="T14" fmla="*/ 2 w 52"/>
                <a:gd name="T15" fmla="*/ 9 h 34"/>
                <a:gd name="T16" fmla="*/ 1 w 52"/>
                <a:gd name="T17" fmla="*/ 13 h 34"/>
                <a:gd name="T18" fmla="*/ 0 w 52"/>
                <a:gd name="T19" fmla="*/ 18 h 34"/>
                <a:gd name="T20" fmla="*/ 1 w 52"/>
                <a:gd name="T21" fmla="*/ 26 h 34"/>
                <a:gd name="T22" fmla="*/ 1 w 52"/>
                <a:gd name="T23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2" h="34">
                  <a:moveTo>
                    <a:pt x="52" y="3"/>
                  </a:moveTo>
                  <a:lnTo>
                    <a:pt x="33" y="1"/>
                  </a:lnTo>
                  <a:lnTo>
                    <a:pt x="15" y="0"/>
                  </a:lnTo>
                  <a:lnTo>
                    <a:pt x="10" y="0"/>
                  </a:lnTo>
                  <a:lnTo>
                    <a:pt x="5" y="0"/>
                  </a:lnTo>
                  <a:lnTo>
                    <a:pt x="4" y="1"/>
                  </a:lnTo>
                  <a:lnTo>
                    <a:pt x="3" y="4"/>
                  </a:lnTo>
                  <a:lnTo>
                    <a:pt x="2" y="9"/>
                  </a:lnTo>
                  <a:lnTo>
                    <a:pt x="1" y="13"/>
                  </a:lnTo>
                  <a:lnTo>
                    <a:pt x="0" y="18"/>
                  </a:lnTo>
                  <a:lnTo>
                    <a:pt x="1" y="26"/>
                  </a:lnTo>
                  <a:lnTo>
                    <a:pt x="1" y="34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42" name="Freeform 10">
              <a:extLst>
                <a:ext uri="{FF2B5EF4-FFF2-40B4-BE49-F238E27FC236}">
                  <a16:creationId xmlns:a16="http://schemas.microsoft.com/office/drawing/2014/main" id="{DA9F06EA-6682-4CA8-A7F3-1CE2882C3A2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0163" y="4113213"/>
              <a:ext cx="4763" cy="3175"/>
            </a:xfrm>
            <a:custGeom>
              <a:avLst/>
              <a:gdLst>
                <a:gd name="T0" fmla="*/ 0 w 23"/>
                <a:gd name="T1" fmla="*/ 20 h 20"/>
                <a:gd name="T2" fmla="*/ 4 w 23"/>
                <a:gd name="T3" fmla="*/ 20 h 20"/>
                <a:gd name="T4" fmla="*/ 6 w 23"/>
                <a:gd name="T5" fmla="*/ 19 h 20"/>
                <a:gd name="T6" fmla="*/ 8 w 23"/>
                <a:gd name="T7" fmla="*/ 18 h 20"/>
                <a:gd name="T8" fmla="*/ 9 w 23"/>
                <a:gd name="T9" fmla="*/ 17 h 20"/>
                <a:gd name="T10" fmla="*/ 10 w 23"/>
                <a:gd name="T11" fmla="*/ 16 h 20"/>
                <a:gd name="T12" fmla="*/ 13 w 23"/>
                <a:gd name="T13" fmla="*/ 13 h 20"/>
                <a:gd name="T14" fmla="*/ 17 w 23"/>
                <a:gd name="T15" fmla="*/ 8 h 20"/>
                <a:gd name="T16" fmla="*/ 18 w 23"/>
                <a:gd name="T17" fmla="*/ 7 h 20"/>
                <a:gd name="T18" fmla="*/ 21 w 23"/>
                <a:gd name="T19" fmla="*/ 2 h 20"/>
                <a:gd name="T20" fmla="*/ 21 w 23"/>
                <a:gd name="T21" fmla="*/ 1 h 20"/>
                <a:gd name="T22" fmla="*/ 23 w 23"/>
                <a:gd name="T2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20">
                  <a:moveTo>
                    <a:pt x="0" y="20"/>
                  </a:moveTo>
                  <a:lnTo>
                    <a:pt x="4" y="20"/>
                  </a:lnTo>
                  <a:lnTo>
                    <a:pt x="6" y="19"/>
                  </a:lnTo>
                  <a:lnTo>
                    <a:pt x="8" y="18"/>
                  </a:lnTo>
                  <a:lnTo>
                    <a:pt x="9" y="17"/>
                  </a:lnTo>
                  <a:lnTo>
                    <a:pt x="10" y="16"/>
                  </a:lnTo>
                  <a:lnTo>
                    <a:pt x="13" y="13"/>
                  </a:lnTo>
                  <a:lnTo>
                    <a:pt x="17" y="8"/>
                  </a:lnTo>
                  <a:lnTo>
                    <a:pt x="18" y="7"/>
                  </a:lnTo>
                  <a:lnTo>
                    <a:pt x="21" y="2"/>
                  </a:lnTo>
                  <a:lnTo>
                    <a:pt x="21" y="1"/>
                  </a:lnTo>
                  <a:lnTo>
                    <a:pt x="23" y="0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43" name="Freeform 11">
              <a:extLst>
                <a:ext uri="{FF2B5EF4-FFF2-40B4-BE49-F238E27FC236}">
                  <a16:creationId xmlns:a16="http://schemas.microsoft.com/office/drawing/2014/main" id="{4FED7704-5FC7-40F0-8A78-68E9ECB3B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91213" y="5208588"/>
              <a:ext cx="6350" cy="9525"/>
            </a:xfrm>
            <a:custGeom>
              <a:avLst/>
              <a:gdLst>
                <a:gd name="T0" fmla="*/ 32 w 32"/>
                <a:gd name="T1" fmla="*/ 0 h 51"/>
                <a:gd name="T2" fmla="*/ 21 w 32"/>
                <a:gd name="T3" fmla="*/ 2 h 51"/>
                <a:gd name="T4" fmla="*/ 16 w 32"/>
                <a:gd name="T5" fmla="*/ 4 h 51"/>
                <a:gd name="T6" fmla="*/ 13 w 32"/>
                <a:gd name="T7" fmla="*/ 5 h 51"/>
                <a:gd name="T8" fmla="*/ 10 w 32"/>
                <a:gd name="T9" fmla="*/ 6 h 51"/>
                <a:gd name="T10" fmla="*/ 6 w 32"/>
                <a:gd name="T11" fmla="*/ 10 h 51"/>
                <a:gd name="T12" fmla="*/ 4 w 32"/>
                <a:gd name="T13" fmla="*/ 14 h 51"/>
                <a:gd name="T14" fmla="*/ 3 w 32"/>
                <a:gd name="T15" fmla="*/ 18 h 51"/>
                <a:gd name="T16" fmla="*/ 3 w 32"/>
                <a:gd name="T17" fmla="*/ 19 h 51"/>
                <a:gd name="T18" fmla="*/ 3 w 32"/>
                <a:gd name="T19" fmla="*/ 21 h 51"/>
                <a:gd name="T20" fmla="*/ 2 w 32"/>
                <a:gd name="T21" fmla="*/ 28 h 51"/>
                <a:gd name="T22" fmla="*/ 1 w 32"/>
                <a:gd name="T23" fmla="*/ 35 h 51"/>
                <a:gd name="T24" fmla="*/ 0 w 32"/>
                <a:gd name="T25" fmla="*/ 40 h 51"/>
                <a:gd name="T26" fmla="*/ 2 w 32"/>
                <a:gd name="T2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" h="51">
                  <a:moveTo>
                    <a:pt x="32" y="0"/>
                  </a:moveTo>
                  <a:lnTo>
                    <a:pt x="21" y="2"/>
                  </a:lnTo>
                  <a:lnTo>
                    <a:pt x="16" y="4"/>
                  </a:lnTo>
                  <a:lnTo>
                    <a:pt x="13" y="5"/>
                  </a:lnTo>
                  <a:lnTo>
                    <a:pt x="10" y="6"/>
                  </a:lnTo>
                  <a:lnTo>
                    <a:pt x="6" y="10"/>
                  </a:lnTo>
                  <a:lnTo>
                    <a:pt x="4" y="14"/>
                  </a:lnTo>
                  <a:lnTo>
                    <a:pt x="3" y="18"/>
                  </a:lnTo>
                  <a:lnTo>
                    <a:pt x="3" y="19"/>
                  </a:lnTo>
                  <a:lnTo>
                    <a:pt x="3" y="21"/>
                  </a:lnTo>
                  <a:lnTo>
                    <a:pt x="2" y="28"/>
                  </a:lnTo>
                  <a:lnTo>
                    <a:pt x="1" y="35"/>
                  </a:lnTo>
                  <a:lnTo>
                    <a:pt x="0" y="40"/>
                  </a:lnTo>
                  <a:lnTo>
                    <a:pt x="2" y="51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44" name="Line 12">
              <a:extLst>
                <a:ext uri="{FF2B5EF4-FFF2-40B4-BE49-F238E27FC236}">
                  <a16:creationId xmlns:a16="http://schemas.microsoft.com/office/drawing/2014/main" id="{7CA35367-FBEA-44D7-8E35-E2E5CB747C8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76713" y="5594351"/>
              <a:ext cx="4763" cy="4763"/>
            </a:xfrm>
            <a:prstGeom prst="line">
              <a:avLst/>
            </a:pr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45" name="Freeform 13">
              <a:extLst>
                <a:ext uri="{FF2B5EF4-FFF2-40B4-BE49-F238E27FC236}">
                  <a16:creationId xmlns:a16="http://schemas.microsoft.com/office/drawing/2014/main" id="{14747EB6-40AF-495A-8700-1481397E41E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5825" y="5335588"/>
              <a:ext cx="44450" cy="33338"/>
            </a:xfrm>
            <a:custGeom>
              <a:avLst/>
              <a:gdLst>
                <a:gd name="T0" fmla="*/ 196 w 196"/>
                <a:gd name="T1" fmla="*/ 0 h 172"/>
                <a:gd name="T2" fmla="*/ 192 w 196"/>
                <a:gd name="T3" fmla="*/ 3 h 172"/>
                <a:gd name="T4" fmla="*/ 186 w 196"/>
                <a:gd name="T5" fmla="*/ 8 h 172"/>
                <a:gd name="T6" fmla="*/ 182 w 196"/>
                <a:gd name="T7" fmla="*/ 13 h 172"/>
                <a:gd name="T8" fmla="*/ 176 w 196"/>
                <a:gd name="T9" fmla="*/ 18 h 172"/>
                <a:gd name="T10" fmla="*/ 171 w 196"/>
                <a:gd name="T11" fmla="*/ 23 h 172"/>
                <a:gd name="T12" fmla="*/ 168 w 196"/>
                <a:gd name="T13" fmla="*/ 27 h 172"/>
                <a:gd name="T14" fmla="*/ 155 w 196"/>
                <a:gd name="T15" fmla="*/ 40 h 172"/>
                <a:gd name="T16" fmla="*/ 151 w 196"/>
                <a:gd name="T17" fmla="*/ 44 h 172"/>
                <a:gd name="T18" fmla="*/ 150 w 196"/>
                <a:gd name="T19" fmla="*/ 45 h 172"/>
                <a:gd name="T20" fmla="*/ 144 w 196"/>
                <a:gd name="T21" fmla="*/ 52 h 172"/>
                <a:gd name="T22" fmla="*/ 135 w 196"/>
                <a:gd name="T23" fmla="*/ 64 h 172"/>
                <a:gd name="T24" fmla="*/ 124 w 196"/>
                <a:gd name="T25" fmla="*/ 76 h 172"/>
                <a:gd name="T26" fmla="*/ 113 w 196"/>
                <a:gd name="T27" fmla="*/ 88 h 172"/>
                <a:gd name="T28" fmla="*/ 106 w 196"/>
                <a:gd name="T29" fmla="*/ 95 h 172"/>
                <a:gd name="T30" fmla="*/ 101 w 196"/>
                <a:gd name="T31" fmla="*/ 99 h 172"/>
                <a:gd name="T32" fmla="*/ 96 w 196"/>
                <a:gd name="T33" fmla="*/ 105 h 172"/>
                <a:gd name="T34" fmla="*/ 89 w 196"/>
                <a:gd name="T35" fmla="*/ 110 h 172"/>
                <a:gd name="T36" fmla="*/ 82 w 196"/>
                <a:gd name="T37" fmla="*/ 117 h 172"/>
                <a:gd name="T38" fmla="*/ 75 w 196"/>
                <a:gd name="T39" fmla="*/ 123 h 172"/>
                <a:gd name="T40" fmla="*/ 70 w 196"/>
                <a:gd name="T41" fmla="*/ 127 h 172"/>
                <a:gd name="T42" fmla="*/ 64 w 196"/>
                <a:gd name="T43" fmla="*/ 130 h 172"/>
                <a:gd name="T44" fmla="*/ 60 w 196"/>
                <a:gd name="T45" fmla="*/ 135 h 172"/>
                <a:gd name="T46" fmla="*/ 55 w 196"/>
                <a:gd name="T47" fmla="*/ 138 h 172"/>
                <a:gd name="T48" fmla="*/ 48 w 196"/>
                <a:gd name="T49" fmla="*/ 143 h 172"/>
                <a:gd name="T50" fmla="*/ 44 w 196"/>
                <a:gd name="T51" fmla="*/ 146 h 172"/>
                <a:gd name="T52" fmla="*/ 39 w 196"/>
                <a:gd name="T53" fmla="*/ 149 h 172"/>
                <a:gd name="T54" fmla="*/ 34 w 196"/>
                <a:gd name="T55" fmla="*/ 152 h 172"/>
                <a:gd name="T56" fmla="*/ 26 w 196"/>
                <a:gd name="T57" fmla="*/ 157 h 172"/>
                <a:gd name="T58" fmla="*/ 19 w 196"/>
                <a:gd name="T59" fmla="*/ 160 h 172"/>
                <a:gd name="T60" fmla="*/ 19 w 196"/>
                <a:gd name="T61" fmla="*/ 162 h 172"/>
                <a:gd name="T62" fmla="*/ 15 w 196"/>
                <a:gd name="T63" fmla="*/ 164 h 172"/>
                <a:gd name="T64" fmla="*/ 11 w 196"/>
                <a:gd name="T65" fmla="*/ 165 h 172"/>
                <a:gd name="T66" fmla="*/ 6 w 196"/>
                <a:gd name="T67" fmla="*/ 168 h 172"/>
                <a:gd name="T68" fmla="*/ 0 w 196"/>
                <a:gd name="T69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6" h="172">
                  <a:moveTo>
                    <a:pt x="196" y="0"/>
                  </a:moveTo>
                  <a:lnTo>
                    <a:pt x="192" y="3"/>
                  </a:lnTo>
                  <a:lnTo>
                    <a:pt x="186" y="8"/>
                  </a:lnTo>
                  <a:lnTo>
                    <a:pt x="182" y="13"/>
                  </a:lnTo>
                  <a:lnTo>
                    <a:pt x="176" y="18"/>
                  </a:lnTo>
                  <a:lnTo>
                    <a:pt x="171" y="23"/>
                  </a:lnTo>
                  <a:lnTo>
                    <a:pt x="168" y="27"/>
                  </a:lnTo>
                  <a:lnTo>
                    <a:pt x="155" y="40"/>
                  </a:lnTo>
                  <a:lnTo>
                    <a:pt x="151" y="44"/>
                  </a:lnTo>
                  <a:lnTo>
                    <a:pt x="150" y="45"/>
                  </a:lnTo>
                  <a:lnTo>
                    <a:pt x="144" y="52"/>
                  </a:lnTo>
                  <a:lnTo>
                    <a:pt x="135" y="64"/>
                  </a:lnTo>
                  <a:lnTo>
                    <a:pt x="124" y="76"/>
                  </a:lnTo>
                  <a:lnTo>
                    <a:pt x="113" y="88"/>
                  </a:lnTo>
                  <a:lnTo>
                    <a:pt x="106" y="95"/>
                  </a:lnTo>
                  <a:lnTo>
                    <a:pt x="101" y="99"/>
                  </a:lnTo>
                  <a:lnTo>
                    <a:pt x="96" y="105"/>
                  </a:lnTo>
                  <a:lnTo>
                    <a:pt x="89" y="110"/>
                  </a:lnTo>
                  <a:lnTo>
                    <a:pt x="82" y="117"/>
                  </a:lnTo>
                  <a:lnTo>
                    <a:pt x="75" y="123"/>
                  </a:lnTo>
                  <a:lnTo>
                    <a:pt x="70" y="127"/>
                  </a:lnTo>
                  <a:lnTo>
                    <a:pt x="64" y="130"/>
                  </a:lnTo>
                  <a:lnTo>
                    <a:pt x="60" y="135"/>
                  </a:lnTo>
                  <a:lnTo>
                    <a:pt x="55" y="138"/>
                  </a:lnTo>
                  <a:lnTo>
                    <a:pt x="48" y="143"/>
                  </a:lnTo>
                  <a:lnTo>
                    <a:pt x="44" y="146"/>
                  </a:lnTo>
                  <a:lnTo>
                    <a:pt x="39" y="149"/>
                  </a:lnTo>
                  <a:lnTo>
                    <a:pt x="34" y="152"/>
                  </a:lnTo>
                  <a:lnTo>
                    <a:pt x="26" y="157"/>
                  </a:lnTo>
                  <a:lnTo>
                    <a:pt x="19" y="160"/>
                  </a:lnTo>
                  <a:lnTo>
                    <a:pt x="19" y="162"/>
                  </a:lnTo>
                  <a:lnTo>
                    <a:pt x="15" y="164"/>
                  </a:lnTo>
                  <a:lnTo>
                    <a:pt x="11" y="165"/>
                  </a:lnTo>
                  <a:lnTo>
                    <a:pt x="6" y="168"/>
                  </a:lnTo>
                  <a:lnTo>
                    <a:pt x="0" y="172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46" name="Freeform 14">
              <a:extLst>
                <a:ext uri="{FF2B5EF4-FFF2-40B4-BE49-F238E27FC236}">
                  <a16:creationId xmlns:a16="http://schemas.microsoft.com/office/drawing/2014/main" id="{AB6516E0-1798-43FC-A9D3-62666CCDD10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7638" y="4392613"/>
              <a:ext cx="0" cy="4763"/>
            </a:xfrm>
            <a:custGeom>
              <a:avLst/>
              <a:gdLst>
                <a:gd name="T0" fmla="*/ 27 h 27"/>
                <a:gd name="T1" fmla="*/ 26 h 27"/>
                <a:gd name="T2" fmla="*/ 13 h 27"/>
                <a:gd name="T3" fmla="*/ 7 h 27"/>
                <a:gd name="T4" fmla="*/ 3 h 27"/>
                <a:gd name="T5" fmla="*/ 0 h 27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</a:cxnLst>
              <a:rect l="0" t="0" r="r" b="b"/>
              <a:pathLst>
                <a:path h="27">
                  <a:moveTo>
                    <a:pt x="0" y="27"/>
                  </a:moveTo>
                  <a:lnTo>
                    <a:pt x="0" y="26"/>
                  </a:lnTo>
                  <a:lnTo>
                    <a:pt x="0" y="13"/>
                  </a:lnTo>
                  <a:lnTo>
                    <a:pt x="0" y="7"/>
                  </a:lnTo>
                  <a:lnTo>
                    <a:pt x="0" y="3"/>
                  </a:lnTo>
                  <a:lnTo>
                    <a:pt x="0" y="0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47" name="Freeform 15">
              <a:extLst>
                <a:ext uri="{FF2B5EF4-FFF2-40B4-BE49-F238E27FC236}">
                  <a16:creationId xmlns:a16="http://schemas.microsoft.com/office/drawing/2014/main" id="{FC611C49-22C9-4365-926A-6ED9C6AD4AC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6038" y="4117976"/>
              <a:ext cx="1588" cy="4763"/>
            </a:xfrm>
            <a:custGeom>
              <a:avLst/>
              <a:gdLst>
                <a:gd name="T0" fmla="*/ 0 w 7"/>
                <a:gd name="T1" fmla="*/ 0 h 21"/>
                <a:gd name="T2" fmla="*/ 3 w 7"/>
                <a:gd name="T3" fmla="*/ 5 h 21"/>
                <a:gd name="T4" fmla="*/ 3 w 7"/>
                <a:gd name="T5" fmla="*/ 10 h 21"/>
                <a:gd name="T6" fmla="*/ 3 w 7"/>
                <a:gd name="T7" fmla="*/ 12 h 21"/>
                <a:gd name="T8" fmla="*/ 7 w 7"/>
                <a:gd name="T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21">
                  <a:moveTo>
                    <a:pt x="0" y="0"/>
                  </a:moveTo>
                  <a:lnTo>
                    <a:pt x="3" y="5"/>
                  </a:lnTo>
                  <a:lnTo>
                    <a:pt x="3" y="10"/>
                  </a:lnTo>
                  <a:lnTo>
                    <a:pt x="3" y="12"/>
                  </a:lnTo>
                  <a:lnTo>
                    <a:pt x="7" y="21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48" name="Line 16">
              <a:extLst>
                <a:ext uri="{FF2B5EF4-FFF2-40B4-BE49-F238E27FC236}">
                  <a16:creationId xmlns:a16="http://schemas.microsoft.com/office/drawing/2014/main" id="{ECD93B17-D31E-4E77-8DBD-D956A27895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430588" y="6303963"/>
              <a:ext cx="0" cy="7938"/>
            </a:xfrm>
            <a:prstGeom prst="line">
              <a:avLst/>
            </a:pr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49" name="Freeform 17">
              <a:extLst>
                <a:ext uri="{FF2B5EF4-FFF2-40B4-BE49-F238E27FC236}">
                  <a16:creationId xmlns:a16="http://schemas.microsoft.com/office/drawing/2014/main" id="{FC773794-C49F-4474-BD4A-6E19DC162AC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1225" y="6091238"/>
              <a:ext cx="44450" cy="46038"/>
            </a:xfrm>
            <a:custGeom>
              <a:avLst/>
              <a:gdLst>
                <a:gd name="T0" fmla="*/ 198 w 198"/>
                <a:gd name="T1" fmla="*/ 0 h 238"/>
                <a:gd name="T2" fmla="*/ 180 w 198"/>
                <a:gd name="T3" fmla="*/ 34 h 238"/>
                <a:gd name="T4" fmla="*/ 160 w 198"/>
                <a:gd name="T5" fmla="*/ 68 h 238"/>
                <a:gd name="T6" fmla="*/ 155 w 198"/>
                <a:gd name="T7" fmla="*/ 78 h 238"/>
                <a:gd name="T8" fmla="*/ 147 w 198"/>
                <a:gd name="T9" fmla="*/ 88 h 238"/>
                <a:gd name="T10" fmla="*/ 143 w 198"/>
                <a:gd name="T11" fmla="*/ 95 h 238"/>
                <a:gd name="T12" fmla="*/ 137 w 198"/>
                <a:gd name="T13" fmla="*/ 103 h 238"/>
                <a:gd name="T14" fmla="*/ 132 w 198"/>
                <a:gd name="T15" fmla="*/ 108 h 238"/>
                <a:gd name="T16" fmla="*/ 126 w 198"/>
                <a:gd name="T17" fmla="*/ 115 h 238"/>
                <a:gd name="T18" fmla="*/ 123 w 198"/>
                <a:gd name="T19" fmla="*/ 119 h 238"/>
                <a:gd name="T20" fmla="*/ 116 w 198"/>
                <a:gd name="T21" fmla="*/ 125 h 238"/>
                <a:gd name="T22" fmla="*/ 103 w 198"/>
                <a:gd name="T23" fmla="*/ 136 h 238"/>
                <a:gd name="T24" fmla="*/ 92 w 198"/>
                <a:gd name="T25" fmla="*/ 147 h 238"/>
                <a:gd name="T26" fmla="*/ 81 w 198"/>
                <a:gd name="T27" fmla="*/ 157 h 238"/>
                <a:gd name="T28" fmla="*/ 72 w 198"/>
                <a:gd name="T29" fmla="*/ 166 h 238"/>
                <a:gd name="T30" fmla="*/ 65 w 198"/>
                <a:gd name="T31" fmla="*/ 174 h 238"/>
                <a:gd name="T32" fmla="*/ 58 w 198"/>
                <a:gd name="T33" fmla="*/ 179 h 238"/>
                <a:gd name="T34" fmla="*/ 54 w 198"/>
                <a:gd name="T35" fmla="*/ 185 h 238"/>
                <a:gd name="T36" fmla="*/ 50 w 198"/>
                <a:gd name="T37" fmla="*/ 189 h 238"/>
                <a:gd name="T38" fmla="*/ 44 w 198"/>
                <a:gd name="T39" fmla="*/ 196 h 238"/>
                <a:gd name="T40" fmla="*/ 32 w 198"/>
                <a:gd name="T41" fmla="*/ 208 h 238"/>
                <a:gd name="T42" fmla="*/ 21 w 198"/>
                <a:gd name="T43" fmla="*/ 220 h 238"/>
                <a:gd name="T44" fmla="*/ 10 w 198"/>
                <a:gd name="T45" fmla="*/ 231 h 238"/>
                <a:gd name="T46" fmla="*/ 3 w 198"/>
                <a:gd name="T47" fmla="*/ 236 h 238"/>
                <a:gd name="T48" fmla="*/ 0 w 198"/>
                <a:gd name="T49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98" h="238">
                  <a:moveTo>
                    <a:pt x="198" y="0"/>
                  </a:moveTo>
                  <a:lnTo>
                    <a:pt x="180" y="34"/>
                  </a:lnTo>
                  <a:lnTo>
                    <a:pt x="160" y="68"/>
                  </a:lnTo>
                  <a:lnTo>
                    <a:pt x="155" y="78"/>
                  </a:lnTo>
                  <a:lnTo>
                    <a:pt x="147" y="88"/>
                  </a:lnTo>
                  <a:lnTo>
                    <a:pt x="143" y="95"/>
                  </a:lnTo>
                  <a:lnTo>
                    <a:pt x="137" y="103"/>
                  </a:lnTo>
                  <a:lnTo>
                    <a:pt x="132" y="108"/>
                  </a:lnTo>
                  <a:lnTo>
                    <a:pt x="126" y="115"/>
                  </a:lnTo>
                  <a:lnTo>
                    <a:pt x="123" y="119"/>
                  </a:lnTo>
                  <a:lnTo>
                    <a:pt x="116" y="125"/>
                  </a:lnTo>
                  <a:lnTo>
                    <a:pt x="103" y="136"/>
                  </a:lnTo>
                  <a:lnTo>
                    <a:pt x="92" y="147"/>
                  </a:lnTo>
                  <a:lnTo>
                    <a:pt x="81" y="157"/>
                  </a:lnTo>
                  <a:lnTo>
                    <a:pt x="72" y="166"/>
                  </a:lnTo>
                  <a:lnTo>
                    <a:pt x="65" y="174"/>
                  </a:lnTo>
                  <a:lnTo>
                    <a:pt x="58" y="179"/>
                  </a:lnTo>
                  <a:lnTo>
                    <a:pt x="54" y="185"/>
                  </a:lnTo>
                  <a:lnTo>
                    <a:pt x="50" y="189"/>
                  </a:lnTo>
                  <a:lnTo>
                    <a:pt x="44" y="196"/>
                  </a:lnTo>
                  <a:lnTo>
                    <a:pt x="32" y="208"/>
                  </a:lnTo>
                  <a:lnTo>
                    <a:pt x="21" y="220"/>
                  </a:lnTo>
                  <a:lnTo>
                    <a:pt x="10" y="231"/>
                  </a:lnTo>
                  <a:lnTo>
                    <a:pt x="3" y="236"/>
                  </a:lnTo>
                  <a:lnTo>
                    <a:pt x="0" y="238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50" name="Freeform 18">
              <a:extLst>
                <a:ext uri="{FF2B5EF4-FFF2-40B4-BE49-F238E27FC236}">
                  <a16:creationId xmlns:a16="http://schemas.microsoft.com/office/drawing/2014/main" id="{8B6C31F0-4A52-4084-AB8B-77171079639E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2200" y="5761038"/>
              <a:ext cx="73025" cy="130175"/>
            </a:xfrm>
            <a:custGeom>
              <a:avLst/>
              <a:gdLst>
                <a:gd name="T0" fmla="*/ 318 w 321"/>
                <a:gd name="T1" fmla="*/ 7 h 662"/>
                <a:gd name="T2" fmla="*/ 309 w 321"/>
                <a:gd name="T3" fmla="*/ 20 h 662"/>
                <a:gd name="T4" fmla="*/ 294 w 321"/>
                <a:gd name="T5" fmla="*/ 39 h 662"/>
                <a:gd name="T6" fmla="*/ 280 w 321"/>
                <a:gd name="T7" fmla="*/ 58 h 662"/>
                <a:gd name="T8" fmla="*/ 269 w 321"/>
                <a:gd name="T9" fmla="*/ 75 h 662"/>
                <a:gd name="T10" fmla="*/ 255 w 321"/>
                <a:gd name="T11" fmla="*/ 99 h 662"/>
                <a:gd name="T12" fmla="*/ 244 w 321"/>
                <a:gd name="T13" fmla="*/ 119 h 662"/>
                <a:gd name="T14" fmla="*/ 234 w 321"/>
                <a:gd name="T15" fmla="*/ 137 h 662"/>
                <a:gd name="T16" fmla="*/ 224 w 321"/>
                <a:gd name="T17" fmla="*/ 162 h 662"/>
                <a:gd name="T18" fmla="*/ 215 w 321"/>
                <a:gd name="T19" fmla="*/ 180 h 662"/>
                <a:gd name="T20" fmla="*/ 199 w 321"/>
                <a:gd name="T21" fmla="*/ 208 h 662"/>
                <a:gd name="T22" fmla="*/ 185 w 321"/>
                <a:gd name="T23" fmla="*/ 233 h 662"/>
                <a:gd name="T24" fmla="*/ 174 w 321"/>
                <a:gd name="T25" fmla="*/ 253 h 662"/>
                <a:gd name="T26" fmla="*/ 163 w 321"/>
                <a:gd name="T27" fmla="*/ 273 h 662"/>
                <a:gd name="T28" fmla="*/ 155 w 321"/>
                <a:gd name="T29" fmla="*/ 289 h 662"/>
                <a:gd name="T30" fmla="*/ 144 w 321"/>
                <a:gd name="T31" fmla="*/ 305 h 662"/>
                <a:gd name="T32" fmla="*/ 133 w 321"/>
                <a:gd name="T33" fmla="*/ 321 h 662"/>
                <a:gd name="T34" fmla="*/ 123 w 321"/>
                <a:gd name="T35" fmla="*/ 335 h 662"/>
                <a:gd name="T36" fmla="*/ 112 w 321"/>
                <a:gd name="T37" fmla="*/ 353 h 662"/>
                <a:gd name="T38" fmla="*/ 103 w 321"/>
                <a:gd name="T39" fmla="*/ 369 h 662"/>
                <a:gd name="T40" fmla="*/ 99 w 321"/>
                <a:gd name="T41" fmla="*/ 379 h 662"/>
                <a:gd name="T42" fmla="*/ 89 w 321"/>
                <a:gd name="T43" fmla="*/ 403 h 662"/>
                <a:gd name="T44" fmla="*/ 75 w 321"/>
                <a:gd name="T45" fmla="*/ 439 h 662"/>
                <a:gd name="T46" fmla="*/ 64 w 321"/>
                <a:gd name="T47" fmla="*/ 467 h 662"/>
                <a:gd name="T48" fmla="*/ 52 w 321"/>
                <a:gd name="T49" fmla="*/ 494 h 662"/>
                <a:gd name="T50" fmla="*/ 46 w 321"/>
                <a:gd name="T51" fmla="*/ 505 h 662"/>
                <a:gd name="T52" fmla="*/ 42 w 321"/>
                <a:gd name="T53" fmla="*/ 515 h 662"/>
                <a:gd name="T54" fmla="*/ 34 w 321"/>
                <a:gd name="T55" fmla="*/ 534 h 662"/>
                <a:gd name="T56" fmla="*/ 28 w 321"/>
                <a:gd name="T57" fmla="*/ 549 h 662"/>
                <a:gd name="T58" fmla="*/ 19 w 321"/>
                <a:gd name="T59" fmla="*/ 570 h 662"/>
                <a:gd name="T60" fmla="*/ 14 w 321"/>
                <a:gd name="T61" fmla="*/ 585 h 662"/>
                <a:gd name="T62" fmla="*/ 11 w 321"/>
                <a:gd name="T63" fmla="*/ 594 h 662"/>
                <a:gd name="T64" fmla="*/ 9 w 321"/>
                <a:gd name="T65" fmla="*/ 601 h 662"/>
                <a:gd name="T66" fmla="*/ 7 w 321"/>
                <a:gd name="T67" fmla="*/ 608 h 662"/>
                <a:gd name="T68" fmla="*/ 5 w 321"/>
                <a:gd name="T69" fmla="*/ 618 h 662"/>
                <a:gd name="T70" fmla="*/ 3 w 321"/>
                <a:gd name="T71" fmla="*/ 633 h 662"/>
                <a:gd name="T72" fmla="*/ 1 w 321"/>
                <a:gd name="T73" fmla="*/ 653 h 662"/>
                <a:gd name="T74" fmla="*/ 0 w 321"/>
                <a:gd name="T75" fmla="*/ 662 h 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21" h="662">
                  <a:moveTo>
                    <a:pt x="321" y="0"/>
                  </a:moveTo>
                  <a:lnTo>
                    <a:pt x="318" y="7"/>
                  </a:lnTo>
                  <a:lnTo>
                    <a:pt x="314" y="14"/>
                  </a:lnTo>
                  <a:lnTo>
                    <a:pt x="309" y="20"/>
                  </a:lnTo>
                  <a:lnTo>
                    <a:pt x="301" y="30"/>
                  </a:lnTo>
                  <a:lnTo>
                    <a:pt x="294" y="39"/>
                  </a:lnTo>
                  <a:lnTo>
                    <a:pt x="287" y="48"/>
                  </a:lnTo>
                  <a:lnTo>
                    <a:pt x="280" y="58"/>
                  </a:lnTo>
                  <a:lnTo>
                    <a:pt x="273" y="69"/>
                  </a:lnTo>
                  <a:lnTo>
                    <a:pt x="269" y="75"/>
                  </a:lnTo>
                  <a:lnTo>
                    <a:pt x="261" y="88"/>
                  </a:lnTo>
                  <a:lnTo>
                    <a:pt x="255" y="99"/>
                  </a:lnTo>
                  <a:lnTo>
                    <a:pt x="248" y="110"/>
                  </a:lnTo>
                  <a:lnTo>
                    <a:pt x="244" y="119"/>
                  </a:lnTo>
                  <a:lnTo>
                    <a:pt x="240" y="127"/>
                  </a:lnTo>
                  <a:lnTo>
                    <a:pt x="234" y="137"/>
                  </a:lnTo>
                  <a:lnTo>
                    <a:pt x="229" y="151"/>
                  </a:lnTo>
                  <a:lnTo>
                    <a:pt x="224" y="162"/>
                  </a:lnTo>
                  <a:lnTo>
                    <a:pt x="219" y="171"/>
                  </a:lnTo>
                  <a:lnTo>
                    <a:pt x="215" y="180"/>
                  </a:lnTo>
                  <a:lnTo>
                    <a:pt x="209" y="191"/>
                  </a:lnTo>
                  <a:lnTo>
                    <a:pt x="199" y="208"/>
                  </a:lnTo>
                  <a:lnTo>
                    <a:pt x="190" y="223"/>
                  </a:lnTo>
                  <a:lnTo>
                    <a:pt x="185" y="233"/>
                  </a:lnTo>
                  <a:lnTo>
                    <a:pt x="181" y="242"/>
                  </a:lnTo>
                  <a:lnTo>
                    <a:pt x="174" y="253"/>
                  </a:lnTo>
                  <a:lnTo>
                    <a:pt x="169" y="263"/>
                  </a:lnTo>
                  <a:lnTo>
                    <a:pt x="163" y="273"/>
                  </a:lnTo>
                  <a:lnTo>
                    <a:pt x="159" y="281"/>
                  </a:lnTo>
                  <a:lnTo>
                    <a:pt x="155" y="289"/>
                  </a:lnTo>
                  <a:lnTo>
                    <a:pt x="150" y="296"/>
                  </a:lnTo>
                  <a:lnTo>
                    <a:pt x="144" y="305"/>
                  </a:lnTo>
                  <a:lnTo>
                    <a:pt x="140" y="312"/>
                  </a:lnTo>
                  <a:lnTo>
                    <a:pt x="133" y="321"/>
                  </a:lnTo>
                  <a:lnTo>
                    <a:pt x="128" y="327"/>
                  </a:lnTo>
                  <a:lnTo>
                    <a:pt x="123" y="335"/>
                  </a:lnTo>
                  <a:lnTo>
                    <a:pt x="116" y="345"/>
                  </a:lnTo>
                  <a:lnTo>
                    <a:pt x="112" y="353"/>
                  </a:lnTo>
                  <a:lnTo>
                    <a:pt x="108" y="362"/>
                  </a:lnTo>
                  <a:lnTo>
                    <a:pt x="103" y="369"/>
                  </a:lnTo>
                  <a:lnTo>
                    <a:pt x="101" y="374"/>
                  </a:lnTo>
                  <a:lnTo>
                    <a:pt x="99" y="379"/>
                  </a:lnTo>
                  <a:lnTo>
                    <a:pt x="95" y="390"/>
                  </a:lnTo>
                  <a:lnTo>
                    <a:pt x="89" y="403"/>
                  </a:lnTo>
                  <a:lnTo>
                    <a:pt x="85" y="417"/>
                  </a:lnTo>
                  <a:lnTo>
                    <a:pt x="75" y="439"/>
                  </a:lnTo>
                  <a:lnTo>
                    <a:pt x="69" y="456"/>
                  </a:lnTo>
                  <a:lnTo>
                    <a:pt x="64" y="467"/>
                  </a:lnTo>
                  <a:lnTo>
                    <a:pt x="53" y="491"/>
                  </a:lnTo>
                  <a:lnTo>
                    <a:pt x="52" y="494"/>
                  </a:lnTo>
                  <a:lnTo>
                    <a:pt x="50" y="499"/>
                  </a:lnTo>
                  <a:lnTo>
                    <a:pt x="46" y="505"/>
                  </a:lnTo>
                  <a:lnTo>
                    <a:pt x="43" y="511"/>
                  </a:lnTo>
                  <a:lnTo>
                    <a:pt x="42" y="515"/>
                  </a:lnTo>
                  <a:lnTo>
                    <a:pt x="40" y="520"/>
                  </a:lnTo>
                  <a:lnTo>
                    <a:pt x="34" y="534"/>
                  </a:lnTo>
                  <a:lnTo>
                    <a:pt x="30" y="544"/>
                  </a:lnTo>
                  <a:lnTo>
                    <a:pt x="28" y="549"/>
                  </a:lnTo>
                  <a:lnTo>
                    <a:pt x="24" y="558"/>
                  </a:lnTo>
                  <a:lnTo>
                    <a:pt x="19" y="570"/>
                  </a:lnTo>
                  <a:lnTo>
                    <a:pt x="17" y="575"/>
                  </a:lnTo>
                  <a:lnTo>
                    <a:pt x="14" y="585"/>
                  </a:lnTo>
                  <a:lnTo>
                    <a:pt x="12" y="589"/>
                  </a:lnTo>
                  <a:lnTo>
                    <a:pt x="11" y="594"/>
                  </a:lnTo>
                  <a:lnTo>
                    <a:pt x="11" y="595"/>
                  </a:lnTo>
                  <a:lnTo>
                    <a:pt x="9" y="601"/>
                  </a:lnTo>
                  <a:lnTo>
                    <a:pt x="8" y="605"/>
                  </a:lnTo>
                  <a:lnTo>
                    <a:pt x="7" y="608"/>
                  </a:lnTo>
                  <a:lnTo>
                    <a:pt x="5" y="615"/>
                  </a:lnTo>
                  <a:lnTo>
                    <a:pt x="5" y="618"/>
                  </a:lnTo>
                  <a:lnTo>
                    <a:pt x="4" y="626"/>
                  </a:lnTo>
                  <a:lnTo>
                    <a:pt x="3" y="633"/>
                  </a:lnTo>
                  <a:lnTo>
                    <a:pt x="2" y="641"/>
                  </a:lnTo>
                  <a:lnTo>
                    <a:pt x="1" y="653"/>
                  </a:lnTo>
                  <a:lnTo>
                    <a:pt x="0" y="658"/>
                  </a:lnTo>
                  <a:lnTo>
                    <a:pt x="0" y="662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51" name="Freeform 19">
              <a:extLst>
                <a:ext uri="{FF2B5EF4-FFF2-40B4-BE49-F238E27FC236}">
                  <a16:creationId xmlns:a16="http://schemas.microsoft.com/office/drawing/2014/main" id="{3D8B4304-6B98-49A9-B1C0-C14A733060B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0363" y="5580063"/>
              <a:ext cx="76200" cy="19050"/>
            </a:xfrm>
            <a:custGeom>
              <a:avLst/>
              <a:gdLst>
                <a:gd name="T0" fmla="*/ 340 w 340"/>
                <a:gd name="T1" fmla="*/ 0 h 92"/>
                <a:gd name="T2" fmla="*/ 339 w 340"/>
                <a:gd name="T3" fmla="*/ 0 h 92"/>
                <a:gd name="T4" fmla="*/ 331 w 340"/>
                <a:gd name="T5" fmla="*/ 2 h 92"/>
                <a:gd name="T6" fmla="*/ 323 w 340"/>
                <a:gd name="T7" fmla="*/ 4 h 92"/>
                <a:gd name="T8" fmla="*/ 313 w 340"/>
                <a:gd name="T9" fmla="*/ 6 h 92"/>
                <a:gd name="T10" fmla="*/ 303 w 340"/>
                <a:gd name="T11" fmla="*/ 9 h 92"/>
                <a:gd name="T12" fmla="*/ 296 w 340"/>
                <a:gd name="T13" fmla="*/ 11 h 92"/>
                <a:gd name="T14" fmla="*/ 290 w 340"/>
                <a:gd name="T15" fmla="*/ 12 h 92"/>
                <a:gd name="T16" fmla="*/ 278 w 340"/>
                <a:gd name="T17" fmla="*/ 16 h 92"/>
                <a:gd name="T18" fmla="*/ 258 w 340"/>
                <a:gd name="T19" fmla="*/ 23 h 92"/>
                <a:gd name="T20" fmla="*/ 245 w 340"/>
                <a:gd name="T21" fmla="*/ 27 h 92"/>
                <a:gd name="T22" fmla="*/ 237 w 340"/>
                <a:gd name="T23" fmla="*/ 31 h 92"/>
                <a:gd name="T24" fmla="*/ 230 w 340"/>
                <a:gd name="T25" fmla="*/ 33 h 92"/>
                <a:gd name="T26" fmla="*/ 225 w 340"/>
                <a:gd name="T27" fmla="*/ 35 h 92"/>
                <a:gd name="T28" fmla="*/ 220 w 340"/>
                <a:gd name="T29" fmla="*/ 36 h 92"/>
                <a:gd name="T30" fmla="*/ 217 w 340"/>
                <a:gd name="T31" fmla="*/ 37 h 92"/>
                <a:gd name="T32" fmla="*/ 213 w 340"/>
                <a:gd name="T33" fmla="*/ 39 h 92"/>
                <a:gd name="T34" fmla="*/ 206 w 340"/>
                <a:gd name="T35" fmla="*/ 39 h 92"/>
                <a:gd name="T36" fmla="*/ 196 w 340"/>
                <a:gd name="T37" fmla="*/ 41 h 92"/>
                <a:gd name="T38" fmla="*/ 168 w 340"/>
                <a:gd name="T39" fmla="*/ 43 h 92"/>
                <a:gd name="T40" fmla="*/ 152 w 340"/>
                <a:gd name="T41" fmla="*/ 45 h 92"/>
                <a:gd name="T42" fmla="*/ 141 w 340"/>
                <a:gd name="T43" fmla="*/ 46 h 92"/>
                <a:gd name="T44" fmla="*/ 130 w 340"/>
                <a:gd name="T45" fmla="*/ 49 h 92"/>
                <a:gd name="T46" fmla="*/ 125 w 340"/>
                <a:gd name="T47" fmla="*/ 49 h 92"/>
                <a:gd name="T48" fmla="*/ 120 w 340"/>
                <a:gd name="T49" fmla="*/ 50 h 92"/>
                <a:gd name="T50" fmla="*/ 113 w 340"/>
                <a:gd name="T51" fmla="*/ 51 h 92"/>
                <a:gd name="T52" fmla="*/ 102 w 340"/>
                <a:gd name="T53" fmla="*/ 53 h 92"/>
                <a:gd name="T54" fmla="*/ 93 w 340"/>
                <a:gd name="T55" fmla="*/ 55 h 92"/>
                <a:gd name="T56" fmla="*/ 80 w 340"/>
                <a:gd name="T57" fmla="*/ 59 h 92"/>
                <a:gd name="T58" fmla="*/ 68 w 340"/>
                <a:gd name="T59" fmla="*/ 62 h 92"/>
                <a:gd name="T60" fmla="*/ 53 w 340"/>
                <a:gd name="T61" fmla="*/ 66 h 92"/>
                <a:gd name="T62" fmla="*/ 51 w 340"/>
                <a:gd name="T63" fmla="*/ 68 h 92"/>
                <a:gd name="T64" fmla="*/ 43 w 340"/>
                <a:gd name="T65" fmla="*/ 70 h 92"/>
                <a:gd name="T66" fmla="*/ 37 w 340"/>
                <a:gd name="T67" fmla="*/ 72 h 92"/>
                <a:gd name="T68" fmla="*/ 30 w 340"/>
                <a:gd name="T69" fmla="*/ 75 h 92"/>
                <a:gd name="T70" fmla="*/ 24 w 340"/>
                <a:gd name="T71" fmla="*/ 79 h 92"/>
                <a:gd name="T72" fmla="*/ 17 w 340"/>
                <a:gd name="T73" fmla="*/ 82 h 92"/>
                <a:gd name="T74" fmla="*/ 12 w 340"/>
                <a:gd name="T75" fmla="*/ 85 h 92"/>
                <a:gd name="T76" fmla="*/ 8 w 340"/>
                <a:gd name="T77" fmla="*/ 88 h 92"/>
                <a:gd name="T78" fmla="*/ 3 w 340"/>
                <a:gd name="T79" fmla="*/ 90 h 92"/>
                <a:gd name="T80" fmla="*/ 0 w 340"/>
                <a:gd name="T81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0" h="92">
                  <a:moveTo>
                    <a:pt x="340" y="0"/>
                  </a:moveTo>
                  <a:lnTo>
                    <a:pt x="339" y="0"/>
                  </a:lnTo>
                  <a:lnTo>
                    <a:pt x="331" y="2"/>
                  </a:lnTo>
                  <a:lnTo>
                    <a:pt x="323" y="4"/>
                  </a:lnTo>
                  <a:lnTo>
                    <a:pt x="313" y="6"/>
                  </a:lnTo>
                  <a:lnTo>
                    <a:pt x="303" y="9"/>
                  </a:lnTo>
                  <a:lnTo>
                    <a:pt x="296" y="11"/>
                  </a:lnTo>
                  <a:lnTo>
                    <a:pt x="290" y="12"/>
                  </a:lnTo>
                  <a:lnTo>
                    <a:pt x="278" y="16"/>
                  </a:lnTo>
                  <a:lnTo>
                    <a:pt x="258" y="23"/>
                  </a:lnTo>
                  <a:lnTo>
                    <a:pt x="245" y="27"/>
                  </a:lnTo>
                  <a:lnTo>
                    <a:pt x="237" y="31"/>
                  </a:lnTo>
                  <a:lnTo>
                    <a:pt x="230" y="33"/>
                  </a:lnTo>
                  <a:lnTo>
                    <a:pt x="225" y="35"/>
                  </a:lnTo>
                  <a:lnTo>
                    <a:pt x="220" y="36"/>
                  </a:lnTo>
                  <a:lnTo>
                    <a:pt x="217" y="37"/>
                  </a:lnTo>
                  <a:lnTo>
                    <a:pt x="213" y="39"/>
                  </a:lnTo>
                  <a:lnTo>
                    <a:pt x="206" y="39"/>
                  </a:lnTo>
                  <a:lnTo>
                    <a:pt x="196" y="41"/>
                  </a:lnTo>
                  <a:lnTo>
                    <a:pt x="168" y="43"/>
                  </a:lnTo>
                  <a:lnTo>
                    <a:pt x="152" y="45"/>
                  </a:lnTo>
                  <a:lnTo>
                    <a:pt x="141" y="46"/>
                  </a:lnTo>
                  <a:lnTo>
                    <a:pt x="130" y="49"/>
                  </a:lnTo>
                  <a:lnTo>
                    <a:pt x="125" y="49"/>
                  </a:lnTo>
                  <a:lnTo>
                    <a:pt x="120" y="50"/>
                  </a:lnTo>
                  <a:lnTo>
                    <a:pt x="113" y="51"/>
                  </a:lnTo>
                  <a:lnTo>
                    <a:pt x="102" y="53"/>
                  </a:lnTo>
                  <a:lnTo>
                    <a:pt x="93" y="55"/>
                  </a:lnTo>
                  <a:lnTo>
                    <a:pt x="80" y="59"/>
                  </a:lnTo>
                  <a:lnTo>
                    <a:pt x="68" y="62"/>
                  </a:lnTo>
                  <a:lnTo>
                    <a:pt x="53" y="66"/>
                  </a:lnTo>
                  <a:lnTo>
                    <a:pt x="51" y="68"/>
                  </a:lnTo>
                  <a:lnTo>
                    <a:pt x="43" y="70"/>
                  </a:lnTo>
                  <a:lnTo>
                    <a:pt x="37" y="72"/>
                  </a:lnTo>
                  <a:lnTo>
                    <a:pt x="30" y="75"/>
                  </a:lnTo>
                  <a:lnTo>
                    <a:pt x="24" y="79"/>
                  </a:lnTo>
                  <a:lnTo>
                    <a:pt x="17" y="82"/>
                  </a:lnTo>
                  <a:lnTo>
                    <a:pt x="12" y="85"/>
                  </a:lnTo>
                  <a:lnTo>
                    <a:pt x="8" y="88"/>
                  </a:lnTo>
                  <a:lnTo>
                    <a:pt x="3" y="90"/>
                  </a:lnTo>
                  <a:lnTo>
                    <a:pt x="0" y="92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52" name="Freeform 20">
              <a:extLst>
                <a:ext uri="{FF2B5EF4-FFF2-40B4-BE49-F238E27FC236}">
                  <a16:creationId xmlns:a16="http://schemas.microsoft.com/office/drawing/2014/main" id="{EC791CD4-8E65-496E-BCEE-61AD15750EE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1363" y="5467351"/>
              <a:ext cx="11113" cy="19050"/>
            </a:xfrm>
            <a:custGeom>
              <a:avLst/>
              <a:gdLst>
                <a:gd name="T0" fmla="*/ 0 w 51"/>
                <a:gd name="T1" fmla="*/ 92 h 92"/>
                <a:gd name="T2" fmla="*/ 3 w 51"/>
                <a:gd name="T3" fmla="*/ 88 h 92"/>
                <a:gd name="T4" fmla="*/ 7 w 51"/>
                <a:gd name="T5" fmla="*/ 84 h 92"/>
                <a:gd name="T6" fmla="*/ 9 w 51"/>
                <a:gd name="T7" fmla="*/ 81 h 92"/>
                <a:gd name="T8" fmla="*/ 12 w 51"/>
                <a:gd name="T9" fmla="*/ 76 h 92"/>
                <a:gd name="T10" fmla="*/ 15 w 51"/>
                <a:gd name="T11" fmla="*/ 71 h 92"/>
                <a:gd name="T12" fmla="*/ 17 w 51"/>
                <a:gd name="T13" fmla="*/ 66 h 92"/>
                <a:gd name="T14" fmla="*/ 19 w 51"/>
                <a:gd name="T15" fmla="*/ 62 h 92"/>
                <a:gd name="T16" fmla="*/ 20 w 51"/>
                <a:gd name="T17" fmla="*/ 59 h 92"/>
                <a:gd name="T18" fmla="*/ 21 w 51"/>
                <a:gd name="T19" fmla="*/ 56 h 92"/>
                <a:gd name="T20" fmla="*/ 23 w 51"/>
                <a:gd name="T21" fmla="*/ 52 h 92"/>
                <a:gd name="T22" fmla="*/ 24 w 51"/>
                <a:gd name="T23" fmla="*/ 48 h 92"/>
                <a:gd name="T24" fmla="*/ 26 w 51"/>
                <a:gd name="T25" fmla="*/ 44 h 92"/>
                <a:gd name="T26" fmla="*/ 28 w 51"/>
                <a:gd name="T27" fmla="*/ 41 h 92"/>
                <a:gd name="T28" fmla="*/ 31 w 51"/>
                <a:gd name="T29" fmla="*/ 36 h 92"/>
                <a:gd name="T30" fmla="*/ 35 w 51"/>
                <a:gd name="T31" fmla="*/ 32 h 92"/>
                <a:gd name="T32" fmla="*/ 37 w 51"/>
                <a:gd name="T33" fmla="*/ 27 h 92"/>
                <a:gd name="T34" fmla="*/ 40 w 51"/>
                <a:gd name="T35" fmla="*/ 24 h 92"/>
                <a:gd name="T36" fmla="*/ 42 w 51"/>
                <a:gd name="T37" fmla="*/ 19 h 92"/>
                <a:gd name="T38" fmla="*/ 44 w 51"/>
                <a:gd name="T39" fmla="*/ 15 h 92"/>
                <a:gd name="T40" fmla="*/ 46 w 51"/>
                <a:gd name="T41" fmla="*/ 10 h 92"/>
                <a:gd name="T42" fmla="*/ 48 w 51"/>
                <a:gd name="T43" fmla="*/ 7 h 92"/>
                <a:gd name="T44" fmla="*/ 50 w 51"/>
                <a:gd name="T45" fmla="*/ 3 h 92"/>
                <a:gd name="T46" fmla="*/ 51 w 51"/>
                <a:gd name="T47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1" h="92">
                  <a:moveTo>
                    <a:pt x="0" y="92"/>
                  </a:moveTo>
                  <a:lnTo>
                    <a:pt x="3" y="88"/>
                  </a:lnTo>
                  <a:lnTo>
                    <a:pt x="7" y="84"/>
                  </a:lnTo>
                  <a:lnTo>
                    <a:pt x="9" y="81"/>
                  </a:lnTo>
                  <a:lnTo>
                    <a:pt x="12" y="76"/>
                  </a:lnTo>
                  <a:lnTo>
                    <a:pt x="15" y="71"/>
                  </a:lnTo>
                  <a:lnTo>
                    <a:pt x="17" y="66"/>
                  </a:lnTo>
                  <a:lnTo>
                    <a:pt x="19" y="62"/>
                  </a:lnTo>
                  <a:lnTo>
                    <a:pt x="20" y="59"/>
                  </a:lnTo>
                  <a:lnTo>
                    <a:pt x="21" y="56"/>
                  </a:lnTo>
                  <a:lnTo>
                    <a:pt x="23" y="52"/>
                  </a:lnTo>
                  <a:lnTo>
                    <a:pt x="24" y="48"/>
                  </a:lnTo>
                  <a:lnTo>
                    <a:pt x="26" y="44"/>
                  </a:lnTo>
                  <a:lnTo>
                    <a:pt x="28" y="41"/>
                  </a:lnTo>
                  <a:lnTo>
                    <a:pt x="31" y="36"/>
                  </a:lnTo>
                  <a:lnTo>
                    <a:pt x="35" y="32"/>
                  </a:lnTo>
                  <a:lnTo>
                    <a:pt x="37" y="27"/>
                  </a:lnTo>
                  <a:lnTo>
                    <a:pt x="40" y="24"/>
                  </a:lnTo>
                  <a:lnTo>
                    <a:pt x="42" y="19"/>
                  </a:lnTo>
                  <a:lnTo>
                    <a:pt x="44" y="15"/>
                  </a:lnTo>
                  <a:lnTo>
                    <a:pt x="46" y="10"/>
                  </a:lnTo>
                  <a:lnTo>
                    <a:pt x="48" y="7"/>
                  </a:lnTo>
                  <a:lnTo>
                    <a:pt x="50" y="3"/>
                  </a:lnTo>
                  <a:lnTo>
                    <a:pt x="51" y="0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53" name="Freeform 21">
              <a:extLst>
                <a:ext uri="{FF2B5EF4-FFF2-40B4-BE49-F238E27FC236}">
                  <a16:creationId xmlns:a16="http://schemas.microsoft.com/office/drawing/2014/main" id="{27E75E9A-300D-4263-9B45-68C71C3D96A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1825" y="5495926"/>
              <a:ext cx="88900" cy="42863"/>
            </a:xfrm>
            <a:custGeom>
              <a:avLst/>
              <a:gdLst>
                <a:gd name="T0" fmla="*/ 384 w 389"/>
                <a:gd name="T1" fmla="*/ 0 h 217"/>
                <a:gd name="T2" fmla="*/ 375 w 389"/>
                <a:gd name="T3" fmla="*/ 0 h 217"/>
                <a:gd name="T4" fmla="*/ 364 w 389"/>
                <a:gd name="T5" fmla="*/ 1 h 217"/>
                <a:gd name="T6" fmla="*/ 353 w 389"/>
                <a:gd name="T7" fmla="*/ 2 h 217"/>
                <a:gd name="T8" fmla="*/ 341 w 389"/>
                <a:gd name="T9" fmla="*/ 6 h 217"/>
                <a:gd name="T10" fmla="*/ 331 w 389"/>
                <a:gd name="T11" fmla="*/ 8 h 217"/>
                <a:gd name="T12" fmla="*/ 320 w 389"/>
                <a:gd name="T13" fmla="*/ 11 h 217"/>
                <a:gd name="T14" fmla="*/ 309 w 389"/>
                <a:gd name="T15" fmla="*/ 14 h 217"/>
                <a:gd name="T16" fmla="*/ 297 w 389"/>
                <a:gd name="T17" fmla="*/ 17 h 217"/>
                <a:gd name="T18" fmla="*/ 292 w 389"/>
                <a:gd name="T19" fmla="*/ 18 h 217"/>
                <a:gd name="T20" fmla="*/ 281 w 389"/>
                <a:gd name="T21" fmla="*/ 21 h 217"/>
                <a:gd name="T22" fmla="*/ 273 w 389"/>
                <a:gd name="T23" fmla="*/ 25 h 217"/>
                <a:gd name="T24" fmla="*/ 266 w 389"/>
                <a:gd name="T25" fmla="*/ 29 h 217"/>
                <a:gd name="T26" fmla="*/ 261 w 389"/>
                <a:gd name="T27" fmla="*/ 34 h 217"/>
                <a:gd name="T28" fmla="*/ 254 w 389"/>
                <a:gd name="T29" fmla="*/ 39 h 217"/>
                <a:gd name="T30" fmla="*/ 250 w 389"/>
                <a:gd name="T31" fmla="*/ 45 h 217"/>
                <a:gd name="T32" fmla="*/ 244 w 389"/>
                <a:gd name="T33" fmla="*/ 49 h 217"/>
                <a:gd name="T34" fmla="*/ 237 w 389"/>
                <a:gd name="T35" fmla="*/ 54 h 217"/>
                <a:gd name="T36" fmla="*/ 228 w 389"/>
                <a:gd name="T37" fmla="*/ 60 h 217"/>
                <a:gd name="T38" fmla="*/ 212 w 389"/>
                <a:gd name="T39" fmla="*/ 68 h 217"/>
                <a:gd name="T40" fmla="*/ 190 w 389"/>
                <a:gd name="T41" fmla="*/ 80 h 217"/>
                <a:gd name="T42" fmla="*/ 169 w 389"/>
                <a:gd name="T43" fmla="*/ 92 h 217"/>
                <a:gd name="T44" fmla="*/ 154 w 389"/>
                <a:gd name="T45" fmla="*/ 100 h 217"/>
                <a:gd name="T46" fmla="*/ 135 w 389"/>
                <a:gd name="T47" fmla="*/ 112 h 217"/>
                <a:gd name="T48" fmla="*/ 123 w 389"/>
                <a:gd name="T49" fmla="*/ 118 h 217"/>
                <a:gd name="T50" fmla="*/ 114 w 389"/>
                <a:gd name="T51" fmla="*/ 125 h 217"/>
                <a:gd name="T52" fmla="*/ 88 w 389"/>
                <a:gd name="T53" fmla="*/ 139 h 217"/>
                <a:gd name="T54" fmla="*/ 67 w 389"/>
                <a:gd name="T55" fmla="*/ 151 h 217"/>
                <a:gd name="T56" fmla="*/ 56 w 389"/>
                <a:gd name="T57" fmla="*/ 157 h 217"/>
                <a:gd name="T58" fmla="*/ 48 w 389"/>
                <a:gd name="T59" fmla="*/ 161 h 217"/>
                <a:gd name="T60" fmla="*/ 45 w 389"/>
                <a:gd name="T61" fmla="*/ 163 h 217"/>
                <a:gd name="T62" fmla="*/ 39 w 389"/>
                <a:gd name="T63" fmla="*/ 167 h 217"/>
                <a:gd name="T64" fmla="*/ 32 w 389"/>
                <a:gd name="T65" fmla="*/ 174 h 217"/>
                <a:gd name="T66" fmla="*/ 25 w 389"/>
                <a:gd name="T67" fmla="*/ 182 h 217"/>
                <a:gd name="T68" fmla="*/ 20 w 389"/>
                <a:gd name="T69" fmla="*/ 188 h 217"/>
                <a:gd name="T70" fmla="*/ 10 w 389"/>
                <a:gd name="T71" fmla="*/ 203 h 217"/>
                <a:gd name="T72" fmla="*/ 0 w 389"/>
                <a:gd name="T73" fmla="*/ 217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89" h="217">
                  <a:moveTo>
                    <a:pt x="389" y="0"/>
                  </a:moveTo>
                  <a:lnTo>
                    <a:pt x="384" y="0"/>
                  </a:lnTo>
                  <a:lnTo>
                    <a:pt x="378" y="0"/>
                  </a:lnTo>
                  <a:lnTo>
                    <a:pt x="375" y="0"/>
                  </a:lnTo>
                  <a:lnTo>
                    <a:pt x="369" y="0"/>
                  </a:lnTo>
                  <a:lnTo>
                    <a:pt x="364" y="1"/>
                  </a:lnTo>
                  <a:lnTo>
                    <a:pt x="359" y="1"/>
                  </a:lnTo>
                  <a:lnTo>
                    <a:pt x="353" y="2"/>
                  </a:lnTo>
                  <a:lnTo>
                    <a:pt x="348" y="4"/>
                  </a:lnTo>
                  <a:lnTo>
                    <a:pt x="341" y="6"/>
                  </a:lnTo>
                  <a:lnTo>
                    <a:pt x="336" y="7"/>
                  </a:lnTo>
                  <a:lnTo>
                    <a:pt x="331" y="8"/>
                  </a:lnTo>
                  <a:lnTo>
                    <a:pt x="325" y="9"/>
                  </a:lnTo>
                  <a:lnTo>
                    <a:pt x="320" y="11"/>
                  </a:lnTo>
                  <a:lnTo>
                    <a:pt x="315" y="12"/>
                  </a:lnTo>
                  <a:lnTo>
                    <a:pt x="309" y="14"/>
                  </a:lnTo>
                  <a:lnTo>
                    <a:pt x="303" y="15"/>
                  </a:lnTo>
                  <a:lnTo>
                    <a:pt x="297" y="17"/>
                  </a:lnTo>
                  <a:lnTo>
                    <a:pt x="293" y="18"/>
                  </a:lnTo>
                  <a:lnTo>
                    <a:pt x="292" y="18"/>
                  </a:lnTo>
                  <a:lnTo>
                    <a:pt x="287" y="19"/>
                  </a:lnTo>
                  <a:lnTo>
                    <a:pt x="281" y="21"/>
                  </a:lnTo>
                  <a:lnTo>
                    <a:pt x="277" y="24"/>
                  </a:lnTo>
                  <a:lnTo>
                    <a:pt x="273" y="25"/>
                  </a:lnTo>
                  <a:lnTo>
                    <a:pt x="269" y="27"/>
                  </a:lnTo>
                  <a:lnTo>
                    <a:pt x="266" y="29"/>
                  </a:lnTo>
                  <a:lnTo>
                    <a:pt x="263" y="31"/>
                  </a:lnTo>
                  <a:lnTo>
                    <a:pt x="261" y="34"/>
                  </a:lnTo>
                  <a:lnTo>
                    <a:pt x="258" y="37"/>
                  </a:lnTo>
                  <a:lnTo>
                    <a:pt x="254" y="39"/>
                  </a:lnTo>
                  <a:lnTo>
                    <a:pt x="252" y="41"/>
                  </a:lnTo>
                  <a:lnTo>
                    <a:pt x="250" y="45"/>
                  </a:lnTo>
                  <a:lnTo>
                    <a:pt x="247" y="47"/>
                  </a:lnTo>
                  <a:lnTo>
                    <a:pt x="244" y="49"/>
                  </a:lnTo>
                  <a:lnTo>
                    <a:pt x="240" y="51"/>
                  </a:lnTo>
                  <a:lnTo>
                    <a:pt x="237" y="54"/>
                  </a:lnTo>
                  <a:lnTo>
                    <a:pt x="233" y="57"/>
                  </a:lnTo>
                  <a:lnTo>
                    <a:pt x="228" y="60"/>
                  </a:lnTo>
                  <a:lnTo>
                    <a:pt x="219" y="65"/>
                  </a:lnTo>
                  <a:lnTo>
                    <a:pt x="212" y="68"/>
                  </a:lnTo>
                  <a:lnTo>
                    <a:pt x="202" y="74"/>
                  </a:lnTo>
                  <a:lnTo>
                    <a:pt x="190" y="80"/>
                  </a:lnTo>
                  <a:lnTo>
                    <a:pt x="179" y="86"/>
                  </a:lnTo>
                  <a:lnTo>
                    <a:pt x="169" y="92"/>
                  </a:lnTo>
                  <a:lnTo>
                    <a:pt x="161" y="96"/>
                  </a:lnTo>
                  <a:lnTo>
                    <a:pt x="154" y="100"/>
                  </a:lnTo>
                  <a:lnTo>
                    <a:pt x="144" y="106"/>
                  </a:lnTo>
                  <a:lnTo>
                    <a:pt x="135" y="112"/>
                  </a:lnTo>
                  <a:lnTo>
                    <a:pt x="125" y="117"/>
                  </a:lnTo>
                  <a:lnTo>
                    <a:pt x="123" y="118"/>
                  </a:lnTo>
                  <a:lnTo>
                    <a:pt x="119" y="122"/>
                  </a:lnTo>
                  <a:lnTo>
                    <a:pt x="114" y="125"/>
                  </a:lnTo>
                  <a:lnTo>
                    <a:pt x="100" y="133"/>
                  </a:lnTo>
                  <a:lnTo>
                    <a:pt x="88" y="139"/>
                  </a:lnTo>
                  <a:lnTo>
                    <a:pt x="82" y="143"/>
                  </a:lnTo>
                  <a:lnTo>
                    <a:pt x="67" y="151"/>
                  </a:lnTo>
                  <a:lnTo>
                    <a:pt x="58" y="156"/>
                  </a:lnTo>
                  <a:lnTo>
                    <a:pt x="56" y="157"/>
                  </a:lnTo>
                  <a:lnTo>
                    <a:pt x="49" y="161"/>
                  </a:lnTo>
                  <a:lnTo>
                    <a:pt x="48" y="161"/>
                  </a:lnTo>
                  <a:lnTo>
                    <a:pt x="47" y="162"/>
                  </a:lnTo>
                  <a:lnTo>
                    <a:pt x="45" y="163"/>
                  </a:lnTo>
                  <a:lnTo>
                    <a:pt x="43" y="165"/>
                  </a:lnTo>
                  <a:lnTo>
                    <a:pt x="39" y="167"/>
                  </a:lnTo>
                  <a:lnTo>
                    <a:pt x="36" y="171"/>
                  </a:lnTo>
                  <a:lnTo>
                    <a:pt x="32" y="174"/>
                  </a:lnTo>
                  <a:lnTo>
                    <a:pt x="29" y="177"/>
                  </a:lnTo>
                  <a:lnTo>
                    <a:pt x="25" y="182"/>
                  </a:lnTo>
                  <a:lnTo>
                    <a:pt x="22" y="185"/>
                  </a:lnTo>
                  <a:lnTo>
                    <a:pt x="20" y="188"/>
                  </a:lnTo>
                  <a:lnTo>
                    <a:pt x="15" y="196"/>
                  </a:lnTo>
                  <a:lnTo>
                    <a:pt x="10" y="203"/>
                  </a:lnTo>
                  <a:lnTo>
                    <a:pt x="4" y="212"/>
                  </a:lnTo>
                  <a:lnTo>
                    <a:pt x="0" y="217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54" name="Freeform 22">
              <a:extLst>
                <a:ext uri="{FF2B5EF4-FFF2-40B4-BE49-F238E27FC236}">
                  <a16:creationId xmlns:a16="http://schemas.microsoft.com/office/drawing/2014/main" id="{62E934DD-B6C4-4F0B-8C38-843E522AF33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4700" y="5378451"/>
              <a:ext cx="33338" cy="1588"/>
            </a:xfrm>
            <a:custGeom>
              <a:avLst/>
              <a:gdLst>
                <a:gd name="T0" fmla="*/ 146 w 146"/>
                <a:gd name="T1" fmla="*/ 6 h 11"/>
                <a:gd name="T2" fmla="*/ 142 w 146"/>
                <a:gd name="T3" fmla="*/ 7 h 11"/>
                <a:gd name="T4" fmla="*/ 137 w 146"/>
                <a:gd name="T5" fmla="*/ 7 h 11"/>
                <a:gd name="T6" fmla="*/ 131 w 146"/>
                <a:gd name="T7" fmla="*/ 8 h 11"/>
                <a:gd name="T8" fmla="*/ 125 w 146"/>
                <a:gd name="T9" fmla="*/ 8 h 11"/>
                <a:gd name="T10" fmla="*/ 121 w 146"/>
                <a:gd name="T11" fmla="*/ 8 h 11"/>
                <a:gd name="T12" fmla="*/ 115 w 146"/>
                <a:gd name="T13" fmla="*/ 8 h 11"/>
                <a:gd name="T14" fmla="*/ 109 w 146"/>
                <a:gd name="T15" fmla="*/ 8 h 11"/>
                <a:gd name="T16" fmla="*/ 103 w 146"/>
                <a:gd name="T17" fmla="*/ 7 h 11"/>
                <a:gd name="T18" fmla="*/ 97 w 146"/>
                <a:gd name="T19" fmla="*/ 6 h 11"/>
                <a:gd name="T20" fmla="*/ 92 w 146"/>
                <a:gd name="T21" fmla="*/ 5 h 11"/>
                <a:gd name="T22" fmla="*/ 86 w 146"/>
                <a:gd name="T23" fmla="*/ 4 h 11"/>
                <a:gd name="T24" fmla="*/ 79 w 146"/>
                <a:gd name="T25" fmla="*/ 2 h 11"/>
                <a:gd name="T26" fmla="*/ 74 w 146"/>
                <a:gd name="T27" fmla="*/ 1 h 11"/>
                <a:gd name="T28" fmla="*/ 69 w 146"/>
                <a:gd name="T29" fmla="*/ 0 h 11"/>
                <a:gd name="T30" fmla="*/ 63 w 146"/>
                <a:gd name="T31" fmla="*/ 0 h 11"/>
                <a:gd name="T32" fmla="*/ 58 w 146"/>
                <a:gd name="T33" fmla="*/ 0 h 11"/>
                <a:gd name="T34" fmla="*/ 52 w 146"/>
                <a:gd name="T35" fmla="*/ 0 h 11"/>
                <a:gd name="T36" fmla="*/ 47 w 146"/>
                <a:gd name="T37" fmla="*/ 1 h 11"/>
                <a:gd name="T38" fmla="*/ 40 w 146"/>
                <a:gd name="T39" fmla="*/ 2 h 11"/>
                <a:gd name="T40" fmla="*/ 34 w 146"/>
                <a:gd name="T41" fmla="*/ 4 h 11"/>
                <a:gd name="T42" fmla="*/ 26 w 146"/>
                <a:gd name="T43" fmla="*/ 5 h 11"/>
                <a:gd name="T44" fmla="*/ 20 w 146"/>
                <a:gd name="T45" fmla="*/ 6 h 11"/>
                <a:gd name="T46" fmla="*/ 15 w 146"/>
                <a:gd name="T47" fmla="*/ 8 h 11"/>
                <a:gd name="T48" fmla="*/ 7 w 146"/>
                <a:gd name="T49" fmla="*/ 9 h 11"/>
                <a:gd name="T50" fmla="*/ 3 w 146"/>
                <a:gd name="T51" fmla="*/ 10 h 11"/>
                <a:gd name="T52" fmla="*/ 0 w 146"/>
                <a:gd name="T5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6" h="11">
                  <a:moveTo>
                    <a:pt x="146" y="6"/>
                  </a:moveTo>
                  <a:lnTo>
                    <a:pt x="142" y="7"/>
                  </a:lnTo>
                  <a:lnTo>
                    <a:pt x="137" y="7"/>
                  </a:lnTo>
                  <a:lnTo>
                    <a:pt x="131" y="8"/>
                  </a:lnTo>
                  <a:lnTo>
                    <a:pt x="125" y="8"/>
                  </a:lnTo>
                  <a:lnTo>
                    <a:pt x="121" y="8"/>
                  </a:lnTo>
                  <a:lnTo>
                    <a:pt x="115" y="8"/>
                  </a:lnTo>
                  <a:lnTo>
                    <a:pt x="109" y="8"/>
                  </a:lnTo>
                  <a:lnTo>
                    <a:pt x="103" y="7"/>
                  </a:lnTo>
                  <a:lnTo>
                    <a:pt x="97" y="6"/>
                  </a:lnTo>
                  <a:lnTo>
                    <a:pt x="92" y="5"/>
                  </a:lnTo>
                  <a:lnTo>
                    <a:pt x="86" y="4"/>
                  </a:lnTo>
                  <a:lnTo>
                    <a:pt x="79" y="2"/>
                  </a:lnTo>
                  <a:lnTo>
                    <a:pt x="74" y="1"/>
                  </a:lnTo>
                  <a:lnTo>
                    <a:pt x="69" y="0"/>
                  </a:lnTo>
                  <a:lnTo>
                    <a:pt x="63" y="0"/>
                  </a:lnTo>
                  <a:lnTo>
                    <a:pt x="58" y="0"/>
                  </a:lnTo>
                  <a:lnTo>
                    <a:pt x="52" y="0"/>
                  </a:lnTo>
                  <a:lnTo>
                    <a:pt x="47" y="1"/>
                  </a:lnTo>
                  <a:lnTo>
                    <a:pt x="40" y="2"/>
                  </a:lnTo>
                  <a:lnTo>
                    <a:pt x="34" y="4"/>
                  </a:lnTo>
                  <a:lnTo>
                    <a:pt x="26" y="5"/>
                  </a:lnTo>
                  <a:lnTo>
                    <a:pt x="20" y="6"/>
                  </a:lnTo>
                  <a:lnTo>
                    <a:pt x="15" y="8"/>
                  </a:lnTo>
                  <a:lnTo>
                    <a:pt x="7" y="9"/>
                  </a:lnTo>
                  <a:lnTo>
                    <a:pt x="3" y="10"/>
                  </a:lnTo>
                  <a:lnTo>
                    <a:pt x="0" y="11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55" name="Freeform 23">
              <a:extLst>
                <a:ext uri="{FF2B5EF4-FFF2-40B4-BE49-F238E27FC236}">
                  <a16:creationId xmlns:a16="http://schemas.microsoft.com/office/drawing/2014/main" id="{D9F8AA53-5FF5-4270-BB4B-5BC964984F59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7025" y="3263901"/>
              <a:ext cx="4763" cy="9525"/>
            </a:xfrm>
            <a:custGeom>
              <a:avLst/>
              <a:gdLst>
                <a:gd name="T0" fmla="*/ 20 w 20"/>
                <a:gd name="T1" fmla="*/ 50 h 50"/>
                <a:gd name="T2" fmla="*/ 16 w 20"/>
                <a:gd name="T3" fmla="*/ 45 h 50"/>
                <a:gd name="T4" fmla="*/ 14 w 20"/>
                <a:gd name="T5" fmla="*/ 42 h 50"/>
                <a:gd name="T6" fmla="*/ 11 w 20"/>
                <a:gd name="T7" fmla="*/ 37 h 50"/>
                <a:gd name="T8" fmla="*/ 10 w 20"/>
                <a:gd name="T9" fmla="*/ 34 h 50"/>
                <a:gd name="T10" fmla="*/ 9 w 20"/>
                <a:gd name="T11" fmla="*/ 30 h 50"/>
                <a:gd name="T12" fmla="*/ 6 w 20"/>
                <a:gd name="T13" fmla="*/ 24 h 50"/>
                <a:gd name="T14" fmla="*/ 5 w 20"/>
                <a:gd name="T15" fmla="*/ 20 h 50"/>
                <a:gd name="T16" fmla="*/ 2 w 20"/>
                <a:gd name="T17" fmla="*/ 13 h 50"/>
                <a:gd name="T18" fmla="*/ 0 w 20"/>
                <a:gd name="T19" fmla="*/ 11 h 50"/>
                <a:gd name="T20" fmla="*/ 0 w 20"/>
                <a:gd name="T2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" h="50">
                  <a:moveTo>
                    <a:pt x="20" y="50"/>
                  </a:moveTo>
                  <a:lnTo>
                    <a:pt x="16" y="45"/>
                  </a:lnTo>
                  <a:lnTo>
                    <a:pt x="14" y="42"/>
                  </a:lnTo>
                  <a:lnTo>
                    <a:pt x="11" y="37"/>
                  </a:lnTo>
                  <a:lnTo>
                    <a:pt x="10" y="34"/>
                  </a:lnTo>
                  <a:lnTo>
                    <a:pt x="9" y="30"/>
                  </a:lnTo>
                  <a:lnTo>
                    <a:pt x="6" y="24"/>
                  </a:lnTo>
                  <a:lnTo>
                    <a:pt x="5" y="20"/>
                  </a:lnTo>
                  <a:lnTo>
                    <a:pt x="2" y="13"/>
                  </a:lnTo>
                  <a:lnTo>
                    <a:pt x="0" y="11"/>
                  </a:lnTo>
                  <a:lnTo>
                    <a:pt x="0" y="0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56" name="Freeform 24">
              <a:extLst>
                <a:ext uri="{FF2B5EF4-FFF2-40B4-BE49-F238E27FC236}">
                  <a16:creationId xmlns:a16="http://schemas.microsoft.com/office/drawing/2014/main" id="{3D637813-F62A-4DC0-B6B0-754318B8EE39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0200" y="3076576"/>
              <a:ext cx="4763" cy="6350"/>
            </a:xfrm>
            <a:custGeom>
              <a:avLst/>
              <a:gdLst>
                <a:gd name="T0" fmla="*/ 2 w 20"/>
                <a:gd name="T1" fmla="*/ 0 h 27"/>
                <a:gd name="T2" fmla="*/ 0 w 20"/>
                <a:gd name="T3" fmla="*/ 5 h 27"/>
                <a:gd name="T4" fmla="*/ 0 w 20"/>
                <a:gd name="T5" fmla="*/ 13 h 27"/>
                <a:gd name="T6" fmla="*/ 0 w 20"/>
                <a:gd name="T7" fmla="*/ 17 h 27"/>
                <a:gd name="T8" fmla="*/ 2 w 20"/>
                <a:gd name="T9" fmla="*/ 20 h 27"/>
                <a:gd name="T10" fmla="*/ 5 w 20"/>
                <a:gd name="T11" fmla="*/ 23 h 27"/>
                <a:gd name="T12" fmla="*/ 8 w 20"/>
                <a:gd name="T13" fmla="*/ 25 h 27"/>
                <a:gd name="T14" fmla="*/ 12 w 20"/>
                <a:gd name="T15" fmla="*/ 27 h 27"/>
                <a:gd name="T16" fmla="*/ 20 w 20"/>
                <a:gd name="T1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27">
                  <a:moveTo>
                    <a:pt x="2" y="0"/>
                  </a:moveTo>
                  <a:lnTo>
                    <a:pt x="0" y="5"/>
                  </a:lnTo>
                  <a:lnTo>
                    <a:pt x="0" y="13"/>
                  </a:lnTo>
                  <a:lnTo>
                    <a:pt x="0" y="17"/>
                  </a:lnTo>
                  <a:lnTo>
                    <a:pt x="2" y="20"/>
                  </a:lnTo>
                  <a:lnTo>
                    <a:pt x="5" y="23"/>
                  </a:lnTo>
                  <a:lnTo>
                    <a:pt x="8" y="25"/>
                  </a:lnTo>
                  <a:lnTo>
                    <a:pt x="12" y="27"/>
                  </a:lnTo>
                  <a:lnTo>
                    <a:pt x="20" y="27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57" name="Freeform 25">
              <a:extLst>
                <a:ext uri="{FF2B5EF4-FFF2-40B4-BE49-F238E27FC236}">
                  <a16:creationId xmlns:a16="http://schemas.microsoft.com/office/drawing/2014/main" id="{36F29C3D-202D-49A8-8883-20B4D9E71E5E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2763" y="4857751"/>
              <a:ext cx="1588" cy="1588"/>
            </a:xfrm>
            <a:custGeom>
              <a:avLst/>
              <a:gdLst>
                <a:gd name="T0" fmla="*/ 13 w 13"/>
                <a:gd name="T1" fmla="*/ 4 h 4"/>
                <a:gd name="T2" fmla="*/ 12 w 13"/>
                <a:gd name="T3" fmla="*/ 4 h 4"/>
                <a:gd name="T4" fmla="*/ 3 w 13"/>
                <a:gd name="T5" fmla="*/ 0 h 4"/>
                <a:gd name="T6" fmla="*/ 0 w 1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4">
                  <a:moveTo>
                    <a:pt x="13" y="4"/>
                  </a:moveTo>
                  <a:lnTo>
                    <a:pt x="12" y="4"/>
                  </a:lnTo>
                  <a:lnTo>
                    <a:pt x="3" y="0"/>
                  </a:lnTo>
                  <a:lnTo>
                    <a:pt x="0" y="0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58" name="Freeform 26">
              <a:extLst>
                <a:ext uri="{FF2B5EF4-FFF2-40B4-BE49-F238E27FC236}">
                  <a16:creationId xmlns:a16="http://schemas.microsoft.com/office/drawing/2014/main" id="{AAC29BF9-F3D9-496E-B989-471A33F1C16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0063" y="4662488"/>
              <a:ext cx="1588" cy="6350"/>
            </a:xfrm>
            <a:custGeom>
              <a:avLst/>
              <a:gdLst>
                <a:gd name="T0" fmla="*/ 8 w 8"/>
                <a:gd name="T1" fmla="*/ 29 h 29"/>
                <a:gd name="T2" fmla="*/ 5 w 8"/>
                <a:gd name="T3" fmla="*/ 22 h 29"/>
                <a:gd name="T4" fmla="*/ 1 w 8"/>
                <a:gd name="T5" fmla="*/ 16 h 29"/>
                <a:gd name="T6" fmla="*/ 0 w 8"/>
                <a:gd name="T7" fmla="*/ 10 h 29"/>
                <a:gd name="T8" fmla="*/ 1 w 8"/>
                <a:gd name="T9" fmla="*/ 5 h 29"/>
                <a:gd name="T10" fmla="*/ 4 w 8"/>
                <a:gd name="T1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9">
                  <a:moveTo>
                    <a:pt x="8" y="29"/>
                  </a:moveTo>
                  <a:lnTo>
                    <a:pt x="5" y="22"/>
                  </a:lnTo>
                  <a:lnTo>
                    <a:pt x="1" y="16"/>
                  </a:lnTo>
                  <a:lnTo>
                    <a:pt x="0" y="10"/>
                  </a:lnTo>
                  <a:lnTo>
                    <a:pt x="1" y="5"/>
                  </a:lnTo>
                  <a:lnTo>
                    <a:pt x="4" y="0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59" name="Freeform 27">
              <a:extLst>
                <a:ext uri="{FF2B5EF4-FFF2-40B4-BE49-F238E27FC236}">
                  <a16:creationId xmlns:a16="http://schemas.microsoft.com/office/drawing/2014/main" id="{B7D1E549-CEF9-485E-A3F3-C6A8B14A9EBC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3238" y="4652963"/>
              <a:ext cx="20638" cy="6350"/>
            </a:xfrm>
            <a:custGeom>
              <a:avLst/>
              <a:gdLst>
                <a:gd name="T0" fmla="*/ 86 w 86"/>
                <a:gd name="T1" fmla="*/ 0 h 36"/>
                <a:gd name="T2" fmla="*/ 82 w 86"/>
                <a:gd name="T3" fmla="*/ 2 h 36"/>
                <a:gd name="T4" fmla="*/ 73 w 86"/>
                <a:gd name="T5" fmla="*/ 10 h 36"/>
                <a:gd name="T6" fmla="*/ 66 w 86"/>
                <a:gd name="T7" fmla="*/ 12 h 36"/>
                <a:gd name="T8" fmla="*/ 49 w 86"/>
                <a:gd name="T9" fmla="*/ 17 h 36"/>
                <a:gd name="T10" fmla="*/ 34 w 86"/>
                <a:gd name="T11" fmla="*/ 21 h 36"/>
                <a:gd name="T12" fmla="*/ 19 w 86"/>
                <a:gd name="T13" fmla="*/ 27 h 36"/>
                <a:gd name="T14" fmla="*/ 2 w 86"/>
                <a:gd name="T15" fmla="*/ 35 h 36"/>
                <a:gd name="T16" fmla="*/ 0 w 86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6" h="36">
                  <a:moveTo>
                    <a:pt x="86" y="0"/>
                  </a:moveTo>
                  <a:lnTo>
                    <a:pt x="82" y="2"/>
                  </a:lnTo>
                  <a:lnTo>
                    <a:pt x="73" y="10"/>
                  </a:lnTo>
                  <a:lnTo>
                    <a:pt x="66" y="12"/>
                  </a:lnTo>
                  <a:lnTo>
                    <a:pt x="49" y="17"/>
                  </a:lnTo>
                  <a:lnTo>
                    <a:pt x="34" y="21"/>
                  </a:lnTo>
                  <a:lnTo>
                    <a:pt x="19" y="27"/>
                  </a:lnTo>
                  <a:lnTo>
                    <a:pt x="2" y="35"/>
                  </a:lnTo>
                  <a:lnTo>
                    <a:pt x="0" y="36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60" name="Freeform 28">
              <a:extLst>
                <a:ext uri="{FF2B5EF4-FFF2-40B4-BE49-F238E27FC236}">
                  <a16:creationId xmlns:a16="http://schemas.microsoft.com/office/drawing/2014/main" id="{C170F9A9-4046-4325-961A-217AB5F89C40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3563" y="4643438"/>
              <a:ext cx="1588" cy="0"/>
            </a:xfrm>
            <a:custGeom>
              <a:avLst/>
              <a:gdLst>
                <a:gd name="T0" fmla="*/ 0 w 2"/>
                <a:gd name="T1" fmla="*/ 1 h 1"/>
                <a:gd name="T2" fmla="*/ 1 w 2"/>
                <a:gd name="T3" fmla="*/ 1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lnTo>
                    <a:pt x="1" y="1"/>
                  </a:lnTo>
                  <a:lnTo>
                    <a:pt x="2" y="0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61" name="Freeform 29">
              <a:extLst>
                <a:ext uri="{FF2B5EF4-FFF2-40B4-BE49-F238E27FC236}">
                  <a16:creationId xmlns:a16="http://schemas.microsoft.com/office/drawing/2014/main" id="{7CF7EA29-7732-4F03-9457-96CD2AB2893E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8650" y="4651376"/>
              <a:ext cx="3175" cy="1588"/>
            </a:xfrm>
            <a:custGeom>
              <a:avLst/>
              <a:gdLst>
                <a:gd name="T0" fmla="*/ 13 w 13"/>
                <a:gd name="T1" fmla="*/ 0 h 5"/>
                <a:gd name="T2" fmla="*/ 9 w 13"/>
                <a:gd name="T3" fmla="*/ 3 h 5"/>
                <a:gd name="T4" fmla="*/ 2 w 13"/>
                <a:gd name="T5" fmla="*/ 5 h 5"/>
                <a:gd name="T6" fmla="*/ 0 w 13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5">
                  <a:moveTo>
                    <a:pt x="13" y="0"/>
                  </a:moveTo>
                  <a:lnTo>
                    <a:pt x="9" y="3"/>
                  </a:lnTo>
                  <a:lnTo>
                    <a:pt x="2" y="5"/>
                  </a:lnTo>
                  <a:lnTo>
                    <a:pt x="0" y="5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62" name="Freeform 30">
              <a:extLst>
                <a:ext uri="{FF2B5EF4-FFF2-40B4-BE49-F238E27FC236}">
                  <a16:creationId xmlns:a16="http://schemas.microsoft.com/office/drawing/2014/main" id="{2BE1B5C9-2443-4762-86F4-D019DE7E0FE0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1650" y="4668838"/>
              <a:ext cx="36513" cy="158750"/>
            </a:xfrm>
            <a:custGeom>
              <a:avLst/>
              <a:gdLst>
                <a:gd name="T0" fmla="*/ 0 w 157"/>
                <a:gd name="T1" fmla="*/ 1 h 800"/>
                <a:gd name="T2" fmla="*/ 12 w 157"/>
                <a:gd name="T3" fmla="*/ 11 h 800"/>
                <a:gd name="T4" fmla="*/ 18 w 157"/>
                <a:gd name="T5" fmla="*/ 13 h 800"/>
                <a:gd name="T6" fmla="*/ 33 w 157"/>
                <a:gd name="T7" fmla="*/ 9 h 800"/>
                <a:gd name="T8" fmla="*/ 48 w 157"/>
                <a:gd name="T9" fmla="*/ 7 h 800"/>
                <a:gd name="T10" fmla="*/ 63 w 157"/>
                <a:gd name="T11" fmla="*/ 10 h 800"/>
                <a:gd name="T12" fmla="*/ 79 w 157"/>
                <a:gd name="T13" fmla="*/ 26 h 800"/>
                <a:gd name="T14" fmla="*/ 85 w 157"/>
                <a:gd name="T15" fmla="*/ 43 h 800"/>
                <a:gd name="T16" fmla="*/ 99 w 157"/>
                <a:gd name="T17" fmla="*/ 75 h 800"/>
                <a:gd name="T18" fmla="*/ 105 w 157"/>
                <a:gd name="T19" fmla="*/ 140 h 800"/>
                <a:gd name="T20" fmla="*/ 106 w 157"/>
                <a:gd name="T21" fmla="*/ 169 h 800"/>
                <a:gd name="T22" fmla="*/ 97 w 157"/>
                <a:gd name="T23" fmla="*/ 201 h 800"/>
                <a:gd name="T24" fmla="*/ 88 w 157"/>
                <a:gd name="T25" fmla="*/ 220 h 800"/>
                <a:gd name="T26" fmla="*/ 77 w 157"/>
                <a:gd name="T27" fmla="*/ 236 h 800"/>
                <a:gd name="T28" fmla="*/ 62 w 157"/>
                <a:gd name="T29" fmla="*/ 251 h 800"/>
                <a:gd name="T30" fmla="*/ 27 w 157"/>
                <a:gd name="T31" fmla="*/ 283 h 800"/>
                <a:gd name="T32" fmla="*/ 16 w 157"/>
                <a:gd name="T33" fmla="*/ 296 h 800"/>
                <a:gd name="T34" fmla="*/ 4 w 157"/>
                <a:gd name="T35" fmla="*/ 309 h 800"/>
                <a:gd name="T36" fmla="*/ 0 w 157"/>
                <a:gd name="T37" fmla="*/ 321 h 800"/>
                <a:gd name="T38" fmla="*/ 1 w 157"/>
                <a:gd name="T39" fmla="*/ 348 h 800"/>
                <a:gd name="T40" fmla="*/ 9 w 157"/>
                <a:gd name="T41" fmla="*/ 358 h 800"/>
                <a:gd name="T42" fmla="*/ 14 w 157"/>
                <a:gd name="T43" fmla="*/ 373 h 800"/>
                <a:gd name="T44" fmla="*/ 20 w 157"/>
                <a:gd name="T45" fmla="*/ 409 h 800"/>
                <a:gd name="T46" fmla="*/ 24 w 157"/>
                <a:gd name="T47" fmla="*/ 447 h 800"/>
                <a:gd name="T48" fmla="*/ 26 w 157"/>
                <a:gd name="T49" fmla="*/ 475 h 800"/>
                <a:gd name="T50" fmla="*/ 28 w 157"/>
                <a:gd name="T51" fmla="*/ 485 h 800"/>
                <a:gd name="T52" fmla="*/ 32 w 157"/>
                <a:gd name="T53" fmla="*/ 489 h 800"/>
                <a:gd name="T54" fmla="*/ 61 w 157"/>
                <a:gd name="T55" fmla="*/ 504 h 800"/>
                <a:gd name="T56" fmla="*/ 89 w 157"/>
                <a:gd name="T57" fmla="*/ 518 h 800"/>
                <a:gd name="T58" fmla="*/ 99 w 157"/>
                <a:gd name="T59" fmla="*/ 524 h 800"/>
                <a:gd name="T60" fmla="*/ 114 w 157"/>
                <a:gd name="T61" fmla="*/ 537 h 800"/>
                <a:gd name="T62" fmla="*/ 151 w 157"/>
                <a:gd name="T63" fmla="*/ 584 h 800"/>
                <a:gd name="T64" fmla="*/ 153 w 157"/>
                <a:gd name="T65" fmla="*/ 592 h 800"/>
                <a:gd name="T66" fmla="*/ 157 w 157"/>
                <a:gd name="T67" fmla="*/ 626 h 800"/>
                <a:gd name="T68" fmla="*/ 147 w 157"/>
                <a:gd name="T69" fmla="*/ 644 h 800"/>
                <a:gd name="T70" fmla="*/ 134 w 157"/>
                <a:gd name="T71" fmla="*/ 653 h 800"/>
                <a:gd name="T72" fmla="*/ 123 w 157"/>
                <a:gd name="T73" fmla="*/ 661 h 800"/>
                <a:gd name="T74" fmla="*/ 123 w 157"/>
                <a:gd name="T75" fmla="*/ 681 h 800"/>
                <a:gd name="T76" fmla="*/ 132 w 157"/>
                <a:gd name="T77" fmla="*/ 699 h 800"/>
                <a:gd name="T78" fmla="*/ 151 w 157"/>
                <a:gd name="T79" fmla="*/ 728 h 800"/>
                <a:gd name="T80" fmla="*/ 154 w 157"/>
                <a:gd name="T81" fmla="*/ 740 h 800"/>
                <a:gd name="T82" fmla="*/ 148 w 157"/>
                <a:gd name="T83" fmla="*/ 773 h 800"/>
                <a:gd name="T84" fmla="*/ 141 w 157"/>
                <a:gd name="T85" fmla="*/ 800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57" h="800">
                  <a:moveTo>
                    <a:pt x="0" y="0"/>
                  </a:moveTo>
                  <a:lnTo>
                    <a:pt x="0" y="1"/>
                  </a:lnTo>
                  <a:lnTo>
                    <a:pt x="5" y="8"/>
                  </a:lnTo>
                  <a:lnTo>
                    <a:pt x="12" y="11"/>
                  </a:lnTo>
                  <a:lnTo>
                    <a:pt x="14" y="11"/>
                  </a:lnTo>
                  <a:lnTo>
                    <a:pt x="18" y="13"/>
                  </a:lnTo>
                  <a:lnTo>
                    <a:pt x="26" y="11"/>
                  </a:lnTo>
                  <a:lnTo>
                    <a:pt x="33" y="9"/>
                  </a:lnTo>
                  <a:lnTo>
                    <a:pt x="43" y="8"/>
                  </a:lnTo>
                  <a:lnTo>
                    <a:pt x="48" y="7"/>
                  </a:lnTo>
                  <a:lnTo>
                    <a:pt x="56" y="8"/>
                  </a:lnTo>
                  <a:lnTo>
                    <a:pt x="63" y="10"/>
                  </a:lnTo>
                  <a:lnTo>
                    <a:pt x="70" y="17"/>
                  </a:lnTo>
                  <a:lnTo>
                    <a:pt x="79" y="26"/>
                  </a:lnTo>
                  <a:lnTo>
                    <a:pt x="82" y="32"/>
                  </a:lnTo>
                  <a:lnTo>
                    <a:pt x="85" y="43"/>
                  </a:lnTo>
                  <a:lnTo>
                    <a:pt x="93" y="60"/>
                  </a:lnTo>
                  <a:lnTo>
                    <a:pt x="99" y="75"/>
                  </a:lnTo>
                  <a:lnTo>
                    <a:pt x="102" y="97"/>
                  </a:lnTo>
                  <a:lnTo>
                    <a:pt x="105" y="140"/>
                  </a:lnTo>
                  <a:lnTo>
                    <a:pt x="105" y="150"/>
                  </a:lnTo>
                  <a:lnTo>
                    <a:pt x="106" y="169"/>
                  </a:lnTo>
                  <a:lnTo>
                    <a:pt x="99" y="196"/>
                  </a:lnTo>
                  <a:lnTo>
                    <a:pt x="97" y="201"/>
                  </a:lnTo>
                  <a:lnTo>
                    <a:pt x="89" y="218"/>
                  </a:lnTo>
                  <a:lnTo>
                    <a:pt x="88" y="220"/>
                  </a:lnTo>
                  <a:lnTo>
                    <a:pt x="79" y="235"/>
                  </a:lnTo>
                  <a:lnTo>
                    <a:pt x="77" y="236"/>
                  </a:lnTo>
                  <a:lnTo>
                    <a:pt x="66" y="248"/>
                  </a:lnTo>
                  <a:lnTo>
                    <a:pt x="62" y="251"/>
                  </a:lnTo>
                  <a:lnTo>
                    <a:pt x="36" y="274"/>
                  </a:lnTo>
                  <a:lnTo>
                    <a:pt x="27" y="283"/>
                  </a:lnTo>
                  <a:lnTo>
                    <a:pt x="25" y="285"/>
                  </a:lnTo>
                  <a:lnTo>
                    <a:pt x="16" y="296"/>
                  </a:lnTo>
                  <a:lnTo>
                    <a:pt x="11" y="301"/>
                  </a:lnTo>
                  <a:lnTo>
                    <a:pt x="4" y="309"/>
                  </a:lnTo>
                  <a:lnTo>
                    <a:pt x="1" y="317"/>
                  </a:lnTo>
                  <a:lnTo>
                    <a:pt x="0" y="321"/>
                  </a:lnTo>
                  <a:lnTo>
                    <a:pt x="0" y="334"/>
                  </a:lnTo>
                  <a:lnTo>
                    <a:pt x="1" y="348"/>
                  </a:lnTo>
                  <a:lnTo>
                    <a:pt x="4" y="352"/>
                  </a:lnTo>
                  <a:lnTo>
                    <a:pt x="9" y="358"/>
                  </a:lnTo>
                  <a:lnTo>
                    <a:pt x="12" y="361"/>
                  </a:lnTo>
                  <a:lnTo>
                    <a:pt x="14" y="373"/>
                  </a:lnTo>
                  <a:lnTo>
                    <a:pt x="17" y="396"/>
                  </a:lnTo>
                  <a:lnTo>
                    <a:pt x="20" y="409"/>
                  </a:lnTo>
                  <a:lnTo>
                    <a:pt x="22" y="426"/>
                  </a:lnTo>
                  <a:lnTo>
                    <a:pt x="24" y="447"/>
                  </a:lnTo>
                  <a:lnTo>
                    <a:pt x="27" y="460"/>
                  </a:lnTo>
                  <a:lnTo>
                    <a:pt x="26" y="475"/>
                  </a:lnTo>
                  <a:lnTo>
                    <a:pt x="27" y="479"/>
                  </a:lnTo>
                  <a:lnTo>
                    <a:pt x="28" y="485"/>
                  </a:lnTo>
                  <a:lnTo>
                    <a:pt x="30" y="487"/>
                  </a:lnTo>
                  <a:lnTo>
                    <a:pt x="32" y="489"/>
                  </a:lnTo>
                  <a:lnTo>
                    <a:pt x="41" y="495"/>
                  </a:lnTo>
                  <a:lnTo>
                    <a:pt x="61" y="504"/>
                  </a:lnTo>
                  <a:lnTo>
                    <a:pt x="75" y="509"/>
                  </a:lnTo>
                  <a:lnTo>
                    <a:pt x="89" y="518"/>
                  </a:lnTo>
                  <a:lnTo>
                    <a:pt x="95" y="520"/>
                  </a:lnTo>
                  <a:lnTo>
                    <a:pt x="99" y="524"/>
                  </a:lnTo>
                  <a:lnTo>
                    <a:pt x="110" y="533"/>
                  </a:lnTo>
                  <a:lnTo>
                    <a:pt x="114" y="537"/>
                  </a:lnTo>
                  <a:lnTo>
                    <a:pt x="130" y="558"/>
                  </a:lnTo>
                  <a:lnTo>
                    <a:pt x="151" y="584"/>
                  </a:lnTo>
                  <a:lnTo>
                    <a:pt x="151" y="587"/>
                  </a:lnTo>
                  <a:lnTo>
                    <a:pt x="153" y="592"/>
                  </a:lnTo>
                  <a:lnTo>
                    <a:pt x="157" y="607"/>
                  </a:lnTo>
                  <a:lnTo>
                    <a:pt x="157" y="626"/>
                  </a:lnTo>
                  <a:lnTo>
                    <a:pt x="153" y="637"/>
                  </a:lnTo>
                  <a:lnTo>
                    <a:pt x="147" y="644"/>
                  </a:lnTo>
                  <a:lnTo>
                    <a:pt x="136" y="652"/>
                  </a:lnTo>
                  <a:lnTo>
                    <a:pt x="134" y="653"/>
                  </a:lnTo>
                  <a:lnTo>
                    <a:pt x="125" y="657"/>
                  </a:lnTo>
                  <a:lnTo>
                    <a:pt x="123" y="661"/>
                  </a:lnTo>
                  <a:lnTo>
                    <a:pt x="122" y="672"/>
                  </a:lnTo>
                  <a:lnTo>
                    <a:pt x="123" y="681"/>
                  </a:lnTo>
                  <a:lnTo>
                    <a:pt x="128" y="691"/>
                  </a:lnTo>
                  <a:lnTo>
                    <a:pt x="132" y="699"/>
                  </a:lnTo>
                  <a:lnTo>
                    <a:pt x="144" y="715"/>
                  </a:lnTo>
                  <a:lnTo>
                    <a:pt x="151" y="728"/>
                  </a:lnTo>
                  <a:lnTo>
                    <a:pt x="153" y="733"/>
                  </a:lnTo>
                  <a:lnTo>
                    <a:pt x="154" y="740"/>
                  </a:lnTo>
                  <a:lnTo>
                    <a:pt x="151" y="762"/>
                  </a:lnTo>
                  <a:lnTo>
                    <a:pt x="148" y="773"/>
                  </a:lnTo>
                  <a:lnTo>
                    <a:pt x="147" y="774"/>
                  </a:lnTo>
                  <a:lnTo>
                    <a:pt x="141" y="800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63" name="Freeform 31">
              <a:extLst>
                <a:ext uri="{FF2B5EF4-FFF2-40B4-BE49-F238E27FC236}">
                  <a16:creationId xmlns:a16="http://schemas.microsoft.com/office/drawing/2014/main" id="{3A19F6D5-DC19-4F61-B73C-D3F4C3A68B9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1588" y="4090988"/>
              <a:ext cx="11113" cy="12700"/>
            </a:xfrm>
            <a:custGeom>
              <a:avLst/>
              <a:gdLst>
                <a:gd name="T0" fmla="*/ 0 w 49"/>
                <a:gd name="T1" fmla="*/ 0 h 67"/>
                <a:gd name="T2" fmla="*/ 5 w 49"/>
                <a:gd name="T3" fmla="*/ 5 h 67"/>
                <a:gd name="T4" fmla="*/ 12 w 49"/>
                <a:gd name="T5" fmla="*/ 9 h 67"/>
                <a:gd name="T6" fmla="*/ 17 w 49"/>
                <a:gd name="T7" fmla="*/ 13 h 67"/>
                <a:gd name="T8" fmla="*/ 26 w 49"/>
                <a:gd name="T9" fmla="*/ 22 h 67"/>
                <a:gd name="T10" fmla="*/ 34 w 49"/>
                <a:gd name="T11" fmla="*/ 32 h 67"/>
                <a:gd name="T12" fmla="*/ 42 w 49"/>
                <a:gd name="T13" fmla="*/ 43 h 67"/>
                <a:gd name="T14" fmla="*/ 47 w 49"/>
                <a:gd name="T15" fmla="*/ 53 h 67"/>
                <a:gd name="T16" fmla="*/ 48 w 49"/>
                <a:gd name="T17" fmla="*/ 58 h 67"/>
                <a:gd name="T18" fmla="*/ 49 w 49"/>
                <a:gd name="T19" fmla="*/ 60 h 67"/>
                <a:gd name="T20" fmla="*/ 48 w 49"/>
                <a:gd name="T21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" h="67">
                  <a:moveTo>
                    <a:pt x="0" y="0"/>
                  </a:moveTo>
                  <a:lnTo>
                    <a:pt x="5" y="5"/>
                  </a:lnTo>
                  <a:lnTo>
                    <a:pt x="12" y="9"/>
                  </a:lnTo>
                  <a:lnTo>
                    <a:pt x="17" y="13"/>
                  </a:lnTo>
                  <a:lnTo>
                    <a:pt x="26" y="22"/>
                  </a:lnTo>
                  <a:lnTo>
                    <a:pt x="34" y="32"/>
                  </a:lnTo>
                  <a:lnTo>
                    <a:pt x="42" y="43"/>
                  </a:lnTo>
                  <a:lnTo>
                    <a:pt x="47" y="53"/>
                  </a:lnTo>
                  <a:lnTo>
                    <a:pt x="48" y="58"/>
                  </a:lnTo>
                  <a:lnTo>
                    <a:pt x="49" y="60"/>
                  </a:lnTo>
                  <a:lnTo>
                    <a:pt x="48" y="67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64" name="Freeform 32">
              <a:extLst>
                <a:ext uri="{FF2B5EF4-FFF2-40B4-BE49-F238E27FC236}">
                  <a16:creationId xmlns:a16="http://schemas.microsoft.com/office/drawing/2014/main" id="{A4D3401F-BA7D-4E43-9AAA-E0FA5F218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3125" y="6153151"/>
              <a:ext cx="20638" cy="66675"/>
            </a:xfrm>
            <a:custGeom>
              <a:avLst/>
              <a:gdLst>
                <a:gd name="T0" fmla="*/ 87 w 87"/>
                <a:gd name="T1" fmla="*/ 0 h 339"/>
                <a:gd name="T2" fmla="*/ 82 w 87"/>
                <a:gd name="T3" fmla="*/ 5 h 339"/>
                <a:gd name="T4" fmla="*/ 74 w 87"/>
                <a:gd name="T5" fmla="*/ 11 h 339"/>
                <a:gd name="T6" fmla="*/ 65 w 87"/>
                <a:gd name="T7" fmla="*/ 20 h 339"/>
                <a:gd name="T8" fmla="*/ 60 w 87"/>
                <a:gd name="T9" fmla="*/ 26 h 339"/>
                <a:gd name="T10" fmla="*/ 55 w 87"/>
                <a:gd name="T11" fmla="*/ 31 h 339"/>
                <a:gd name="T12" fmla="*/ 50 w 87"/>
                <a:gd name="T13" fmla="*/ 35 h 339"/>
                <a:gd name="T14" fmla="*/ 46 w 87"/>
                <a:gd name="T15" fmla="*/ 40 h 339"/>
                <a:gd name="T16" fmla="*/ 41 w 87"/>
                <a:gd name="T17" fmla="*/ 47 h 339"/>
                <a:gd name="T18" fmla="*/ 35 w 87"/>
                <a:gd name="T19" fmla="*/ 55 h 339"/>
                <a:gd name="T20" fmla="*/ 30 w 87"/>
                <a:gd name="T21" fmla="*/ 63 h 339"/>
                <a:gd name="T22" fmla="*/ 27 w 87"/>
                <a:gd name="T23" fmla="*/ 69 h 339"/>
                <a:gd name="T24" fmla="*/ 22 w 87"/>
                <a:gd name="T25" fmla="*/ 76 h 339"/>
                <a:gd name="T26" fmla="*/ 19 w 87"/>
                <a:gd name="T27" fmla="*/ 83 h 339"/>
                <a:gd name="T28" fmla="*/ 15 w 87"/>
                <a:gd name="T29" fmla="*/ 90 h 339"/>
                <a:gd name="T30" fmla="*/ 13 w 87"/>
                <a:gd name="T31" fmla="*/ 97 h 339"/>
                <a:gd name="T32" fmla="*/ 10 w 87"/>
                <a:gd name="T33" fmla="*/ 103 h 339"/>
                <a:gd name="T34" fmla="*/ 8 w 87"/>
                <a:gd name="T35" fmla="*/ 110 h 339"/>
                <a:gd name="T36" fmla="*/ 6 w 87"/>
                <a:gd name="T37" fmla="*/ 117 h 339"/>
                <a:gd name="T38" fmla="*/ 4 w 87"/>
                <a:gd name="T39" fmla="*/ 125 h 339"/>
                <a:gd name="T40" fmla="*/ 2 w 87"/>
                <a:gd name="T41" fmla="*/ 135 h 339"/>
                <a:gd name="T42" fmla="*/ 2 w 87"/>
                <a:gd name="T43" fmla="*/ 142 h 339"/>
                <a:gd name="T44" fmla="*/ 1 w 87"/>
                <a:gd name="T45" fmla="*/ 148 h 339"/>
                <a:gd name="T46" fmla="*/ 1 w 87"/>
                <a:gd name="T47" fmla="*/ 156 h 339"/>
                <a:gd name="T48" fmla="*/ 1 w 87"/>
                <a:gd name="T49" fmla="*/ 168 h 339"/>
                <a:gd name="T50" fmla="*/ 1 w 87"/>
                <a:gd name="T51" fmla="*/ 178 h 339"/>
                <a:gd name="T52" fmla="*/ 0 w 87"/>
                <a:gd name="T53" fmla="*/ 187 h 339"/>
                <a:gd name="T54" fmla="*/ 0 w 87"/>
                <a:gd name="T55" fmla="*/ 194 h 339"/>
                <a:gd name="T56" fmla="*/ 1 w 87"/>
                <a:gd name="T57" fmla="*/ 216 h 339"/>
                <a:gd name="T58" fmla="*/ 1 w 87"/>
                <a:gd name="T59" fmla="*/ 220 h 339"/>
                <a:gd name="T60" fmla="*/ 1 w 87"/>
                <a:gd name="T61" fmla="*/ 224 h 339"/>
                <a:gd name="T62" fmla="*/ 2 w 87"/>
                <a:gd name="T63" fmla="*/ 230 h 339"/>
                <a:gd name="T64" fmla="*/ 2 w 87"/>
                <a:gd name="T65" fmla="*/ 231 h 339"/>
                <a:gd name="T66" fmla="*/ 2 w 87"/>
                <a:gd name="T67" fmla="*/ 235 h 339"/>
                <a:gd name="T68" fmla="*/ 3 w 87"/>
                <a:gd name="T69" fmla="*/ 245 h 339"/>
                <a:gd name="T70" fmla="*/ 4 w 87"/>
                <a:gd name="T71" fmla="*/ 256 h 339"/>
                <a:gd name="T72" fmla="*/ 5 w 87"/>
                <a:gd name="T73" fmla="*/ 269 h 339"/>
                <a:gd name="T74" fmla="*/ 6 w 87"/>
                <a:gd name="T75" fmla="*/ 279 h 339"/>
                <a:gd name="T76" fmla="*/ 8 w 87"/>
                <a:gd name="T77" fmla="*/ 293 h 339"/>
                <a:gd name="T78" fmla="*/ 10 w 87"/>
                <a:gd name="T79" fmla="*/ 305 h 339"/>
                <a:gd name="T80" fmla="*/ 13 w 87"/>
                <a:gd name="T81" fmla="*/ 320 h 339"/>
                <a:gd name="T82" fmla="*/ 16 w 87"/>
                <a:gd name="T83" fmla="*/ 334 h 339"/>
                <a:gd name="T84" fmla="*/ 17 w 87"/>
                <a:gd name="T85" fmla="*/ 339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7" h="339">
                  <a:moveTo>
                    <a:pt x="87" y="0"/>
                  </a:moveTo>
                  <a:lnTo>
                    <a:pt x="82" y="5"/>
                  </a:lnTo>
                  <a:lnTo>
                    <a:pt x="74" y="11"/>
                  </a:lnTo>
                  <a:lnTo>
                    <a:pt x="65" y="20"/>
                  </a:lnTo>
                  <a:lnTo>
                    <a:pt x="60" y="26"/>
                  </a:lnTo>
                  <a:lnTo>
                    <a:pt x="55" y="31"/>
                  </a:lnTo>
                  <a:lnTo>
                    <a:pt x="50" y="35"/>
                  </a:lnTo>
                  <a:lnTo>
                    <a:pt x="46" y="40"/>
                  </a:lnTo>
                  <a:lnTo>
                    <a:pt x="41" y="47"/>
                  </a:lnTo>
                  <a:lnTo>
                    <a:pt x="35" y="55"/>
                  </a:lnTo>
                  <a:lnTo>
                    <a:pt x="30" y="63"/>
                  </a:lnTo>
                  <a:lnTo>
                    <a:pt x="27" y="69"/>
                  </a:lnTo>
                  <a:lnTo>
                    <a:pt x="22" y="76"/>
                  </a:lnTo>
                  <a:lnTo>
                    <a:pt x="19" y="83"/>
                  </a:lnTo>
                  <a:lnTo>
                    <a:pt x="15" y="90"/>
                  </a:lnTo>
                  <a:lnTo>
                    <a:pt x="13" y="97"/>
                  </a:lnTo>
                  <a:lnTo>
                    <a:pt x="10" y="103"/>
                  </a:lnTo>
                  <a:lnTo>
                    <a:pt x="8" y="110"/>
                  </a:lnTo>
                  <a:lnTo>
                    <a:pt x="6" y="117"/>
                  </a:lnTo>
                  <a:lnTo>
                    <a:pt x="4" y="125"/>
                  </a:lnTo>
                  <a:lnTo>
                    <a:pt x="2" y="135"/>
                  </a:lnTo>
                  <a:lnTo>
                    <a:pt x="2" y="142"/>
                  </a:lnTo>
                  <a:lnTo>
                    <a:pt x="1" y="148"/>
                  </a:lnTo>
                  <a:lnTo>
                    <a:pt x="1" y="156"/>
                  </a:lnTo>
                  <a:lnTo>
                    <a:pt x="1" y="168"/>
                  </a:lnTo>
                  <a:lnTo>
                    <a:pt x="1" y="178"/>
                  </a:lnTo>
                  <a:lnTo>
                    <a:pt x="0" y="187"/>
                  </a:lnTo>
                  <a:lnTo>
                    <a:pt x="0" y="194"/>
                  </a:lnTo>
                  <a:lnTo>
                    <a:pt x="1" y="216"/>
                  </a:lnTo>
                  <a:lnTo>
                    <a:pt x="1" y="220"/>
                  </a:lnTo>
                  <a:lnTo>
                    <a:pt x="1" y="224"/>
                  </a:lnTo>
                  <a:lnTo>
                    <a:pt x="2" y="230"/>
                  </a:lnTo>
                  <a:lnTo>
                    <a:pt x="2" y="231"/>
                  </a:lnTo>
                  <a:lnTo>
                    <a:pt x="2" y="235"/>
                  </a:lnTo>
                  <a:lnTo>
                    <a:pt x="3" y="245"/>
                  </a:lnTo>
                  <a:lnTo>
                    <a:pt x="4" y="256"/>
                  </a:lnTo>
                  <a:lnTo>
                    <a:pt x="5" y="269"/>
                  </a:lnTo>
                  <a:lnTo>
                    <a:pt x="6" y="279"/>
                  </a:lnTo>
                  <a:lnTo>
                    <a:pt x="8" y="293"/>
                  </a:lnTo>
                  <a:lnTo>
                    <a:pt x="10" y="305"/>
                  </a:lnTo>
                  <a:lnTo>
                    <a:pt x="13" y="320"/>
                  </a:lnTo>
                  <a:lnTo>
                    <a:pt x="16" y="334"/>
                  </a:lnTo>
                  <a:lnTo>
                    <a:pt x="17" y="339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65" name="Freeform 33">
              <a:extLst>
                <a:ext uri="{FF2B5EF4-FFF2-40B4-BE49-F238E27FC236}">
                  <a16:creationId xmlns:a16="http://schemas.microsoft.com/office/drawing/2014/main" id="{23F6FF8A-F53E-4C7B-B04A-F10CFC486E1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8375" y="5980113"/>
              <a:ext cx="60325" cy="79375"/>
            </a:xfrm>
            <a:custGeom>
              <a:avLst/>
              <a:gdLst>
                <a:gd name="T0" fmla="*/ 0 w 269"/>
                <a:gd name="T1" fmla="*/ 393 h 397"/>
                <a:gd name="T2" fmla="*/ 3 w 269"/>
                <a:gd name="T3" fmla="*/ 374 h 397"/>
                <a:gd name="T4" fmla="*/ 5 w 269"/>
                <a:gd name="T5" fmla="*/ 360 h 397"/>
                <a:gd name="T6" fmla="*/ 9 w 269"/>
                <a:gd name="T7" fmla="*/ 344 h 397"/>
                <a:gd name="T8" fmla="*/ 15 w 269"/>
                <a:gd name="T9" fmla="*/ 326 h 397"/>
                <a:gd name="T10" fmla="*/ 21 w 269"/>
                <a:gd name="T11" fmla="*/ 310 h 397"/>
                <a:gd name="T12" fmla="*/ 29 w 269"/>
                <a:gd name="T13" fmla="*/ 292 h 397"/>
                <a:gd name="T14" fmla="*/ 40 w 269"/>
                <a:gd name="T15" fmla="*/ 270 h 397"/>
                <a:gd name="T16" fmla="*/ 54 w 269"/>
                <a:gd name="T17" fmla="*/ 242 h 397"/>
                <a:gd name="T18" fmla="*/ 66 w 269"/>
                <a:gd name="T19" fmla="*/ 218 h 397"/>
                <a:gd name="T20" fmla="*/ 77 w 269"/>
                <a:gd name="T21" fmla="*/ 198 h 397"/>
                <a:gd name="T22" fmla="*/ 88 w 269"/>
                <a:gd name="T23" fmla="*/ 177 h 397"/>
                <a:gd name="T24" fmla="*/ 95 w 269"/>
                <a:gd name="T25" fmla="*/ 162 h 397"/>
                <a:gd name="T26" fmla="*/ 102 w 269"/>
                <a:gd name="T27" fmla="*/ 149 h 397"/>
                <a:gd name="T28" fmla="*/ 109 w 269"/>
                <a:gd name="T29" fmla="*/ 137 h 397"/>
                <a:gd name="T30" fmla="*/ 115 w 269"/>
                <a:gd name="T31" fmla="*/ 129 h 397"/>
                <a:gd name="T32" fmla="*/ 121 w 269"/>
                <a:gd name="T33" fmla="*/ 119 h 397"/>
                <a:gd name="T34" fmla="*/ 130 w 269"/>
                <a:gd name="T35" fmla="*/ 108 h 397"/>
                <a:gd name="T36" fmla="*/ 138 w 269"/>
                <a:gd name="T37" fmla="*/ 100 h 397"/>
                <a:gd name="T38" fmla="*/ 143 w 269"/>
                <a:gd name="T39" fmla="*/ 94 h 397"/>
                <a:gd name="T40" fmla="*/ 151 w 269"/>
                <a:gd name="T41" fmla="*/ 88 h 397"/>
                <a:gd name="T42" fmla="*/ 160 w 269"/>
                <a:gd name="T43" fmla="*/ 80 h 397"/>
                <a:gd name="T44" fmla="*/ 170 w 269"/>
                <a:gd name="T45" fmla="*/ 73 h 397"/>
                <a:gd name="T46" fmla="*/ 177 w 269"/>
                <a:gd name="T47" fmla="*/ 67 h 397"/>
                <a:gd name="T48" fmla="*/ 186 w 269"/>
                <a:gd name="T49" fmla="*/ 61 h 397"/>
                <a:gd name="T50" fmla="*/ 195 w 269"/>
                <a:gd name="T51" fmla="*/ 53 h 397"/>
                <a:gd name="T52" fmla="*/ 206 w 269"/>
                <a:gd name="T53" fmla="*/ 43 h 397"/>
                <a:gd name="T54" fmla="*/ 215 w 269"/>
                <a:gd name="T55" fmla="*/ 34 h 397"/>
                <a:gd name="T56" fmla="*/ 221 w 269"/>
                <a:gd name="T57" fmla="*/ 27 h 397"/>
                <a:gd name="T58" fmla="*/ 228 w 269"/>
                <a:gd name="T59" fmla="*/ 20 h 397"/>
                <a:gd name="T60" fmla="*/ 233 w 269"/>
                <a:gd name="T61" fmla="*/ 15 h 397"/>
                <a:gd name="T62" fmla="*/ 241 w 269"/>
                <a:gd name="T63" fmla="*/ 11 h 397"/>
                <a:gd name="T64" fmla="*/ 247 w 269"/>
                <a:gd name="T65" fmla="*/ 8 h 397"/>
                <a:gd name="T66" fmla="*/ 258 w 269"/>
                <a:gd name="T67" fmla="*/ 4 h 397"/>
                <a:gd name="T68" fmla="*/ 266 w 269"/>
                <a:gd name="T69" fmla="*/ 0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69" h="397">
                  <a:moveTo>
                    <a:pt x="0" y="397"/>
                  </a:moveTo>
                  <a:lnTo>
                    <a:pt x="0" y="393"/>
                  </a:lnTo>
                  <a:lnTo>
                    <a:pt x="2" y="384"/>
                  </a:lnTo>
                  <a:lnTo>
                    <a:pt x="3" y="374"/>
                  </a:lnTo>
                  <a:lnTo>
                    <a:pt x="4" y="366"/>
                  </a:lnTo>
                  <a:lnTo>
                    <a:pt x="5" y="360"/>
                  </a:lnTo>
                  <a:lnTo>
                    <a:pt x="7" y="354"/>
                  </a:lnTo>
                  <a:lnTo>
                    <a:pt x="9" y="344"/>
                  </a:lnTo>
                  <a:lnTo>
                    <a:pt x="13" y="333"/>
                  </a:lnTo>
                  <a:lnTo>
                    <a:pt x="15" y="326"/>
                  </a:lnTo>
                  <a:lnTo>
                    <a:pt x="18" y="318"/>
                  </a:lnTo>
                  <a:lnTo>
                    <a:pt x="21" y="310"/>
                  </a:lnTo>
                  <a:lnTo>
                    <a:pt x="25" y="301"/>
                  </a:lnTo>
                  <a:lnTo>
                    <a:pt x="29" y="292"/>
                  </a:lnTo>
                  <a:lnTo>
                    <a:pt x="33" y="284"/>
                  </a:lnTo>
                  <a:lnTo>
                    <a:pt x="40" y="270"/>
                  </a:lnTo>
                  <a:lnTo>
                    <a:pt x="50" y="248"/>
                  </a:lnTo>
                  <a:lnTo>
                    <a:pt x="54" y="242"/>
                  </a:lnTo>
                  <a:lnTo>
                    <a:pt x="58" y="235"/>
                  </a:lnTo>
                  <a:lnTo>
                    <a:pt x="66" y="218"/>
                  </a:lnTo>
                  <a:lnTo>
                    <a:pt x="73" y="204"/>
                  </a:lnTo>
                  <a:lnTo>
                    <a:pt x="77" y="198"/>
                  </a:lnTo>
                  <a:lnTo>
                    <a:pt x="84" y="186"/>
                  </a:lnTo>
                  <a:lnTo>
                    <a:pt x="88" y="177"/>
                  </a:lnTo>
                  <a:lnTo>
                    <a:pt x="92" y="168"/>
                  </a:lnTo>
                  <a:lnTo>
                    <a:pt x="95" y="162"/>
                  </a:lnTo>
                  <a:lnTo>
                    <a:pt x="99" y="155"/>
                  </a:lnTo>
                  <a:lnTo>
                    <a:pt x="102" y="149"/>
                  </a:lnTo>
                  <a:lnTo>
                    <a:pt x="106" y="141"/>
                  </a:lnTo>
                  <a:lnTo>
                    <a:pt x="109" y="137"/>
                  </a:lnTo>
                  <a:lnTo>
                    <a:pt x="113" y="132"/>
                  </a:lnTo>
                  <a:lnTo>
                    <a:pt x="115" y="129"/>
                  </a:lnTo>
                  <a:lnTo>
                    <a:pt x="117" y="124"/>
                  </a:lnTo>
                  <a:lnTo>
                    <a:pt x="121" y="119"/>
                  </a:lnTo>
                  <a:lnTo>
                    <a:pt x="126" y="113"/>
                  </a:lnTo>
                  <a:lnTo>
                    <a:pt x="130" y="108"/>
                  </a:lnTo>
                  <a:lnTo>
                    <a:pt x="134" y="103"/>
                  </a:lnTo>
                  <a:lnTo>
                    <a:pt x="138" y="100"/>
                  </a:lnTo>
                  <a:lnTo>
                    <a:pt x="141" y="96"/>
                  </a:lnTo>
                  <a:lnTo>
                    <a:pt x="143" y="94"/>
                  </a:lnTo>
                  <a:lnTo>
                    <a:pt x="147" y="91"/>
                  </a:lnTo>
                  <a:lnTo>
                    <a:pt x="151" y="88"/>
                  </a:lnTo>
                  <a:lnTo>
                    <a:pt x="156" y="83"/>
                  </a:lnTo>
                  <a:lnTo>
                    <a:pt x="160" y="80"/>
                  </a:lnTo>
                  <a:lnTo>
                    <a:pt x="165" y="75"/>
                  </a:lnTo>
                  <a:lnTo>
                    <a:pt x="170" y="73"/>
                  </a:lnTo>
                  <a:lnTo>
                    <a:pt x="173" y="71"/>
                  </a:lnTo>
                  <a:lnTo>
                    <a:pt x="177" y="67"/>
                  </a:lnTo>
                  <a:lnTo>
                    <a:pt x="181" y="64"/>
                  </a:lnTo>
                  <a:lnTo>
                    <a:pt x="186" y="61"/>
                  </a:lnTo>
                  <a:lnTo>
                    <a:pt x="191" y="56"/>
                  </a:lnTo>
                  <a:lnTo>
                    <a:pt x="195" y="53"/>
                  </a:lnTo>
                  <a:lnTo>
                    <a:pt x="201" y="49"/>
                  </a:lnTo>
                  <a:lnTo>
                    <a:pt x="206" y="43"/>
                  </a:lnTo>
                  <a:lnTo>
                    <a:pt x="212" y="39"/>
                  </a:lnTo>
                  <a:lnTo>
                    <a:pt x="215" y="34"/>
                  </a:lnTo>
                  <a:lnTo>
                    <a:pt x="218" y="31"/>
                  </a:lnTo>
                  <a:lnTo>
                    <a:pt x="221" y="27"/>
                  </a:lnTo>
                  <a:lnTo>
                    <a:pt x="224" y="23"/>
                  </a:lnTo>
                  <a:lnTo>
                    <a:pt x="228" y="20"/>
                  </a:lnTo>
                  <a:lnTo>
                    <a:pt x="230" y="17"/>
                  </a:lnTo>
                  <a:lnTo>
                    <a:pt x="233" y="15"/>
                  </a:lnTo>
                  <a:lnTo>
                    <a:pt x="236" y="13"/>
                  </a:lnTo>
                  <a:lnTo>
                    <a:pt x="241" y="11"/>
                  </a:lnTo>
                  <a:lnTo>
                    <a:pt x="244" y="10"/>
                  </a:lnTo>
                  <a:lnTo>
                    <a:pt x="247" y="8"/>
                  </a:lnTo>
                  <a:lnTo>
                    <a:pt x="252" y="6"/>
                  </a:lnTo>
                  <a:lnTo>
                    <a:pt x="258" y="4"/>
                  </a:lnTo>
                  <a:lnTo>
                    <a:pt x="262" y="2"/>
                  </a:lnTo>
                  <a:lnTo>
                    <a:pt x="266" y="0"/>
                  </a:lnTo>
                  <a:lnTo>
                    <a:pt x="269" y="0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66" name="Freeform 34">
              <a:extLst>
                <a:ext uri="{FF2B5EF4-FFF2-40B4-BE49-F238E27FC236}">
                  <a16:creationId xmlns:a16="http://schemas.microsoft.com/office/drawing/2014/main" id="{9279218D-770C-4875-8097-1FF4CDB34B8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9850" y="5637213"/>
              <a:ext cx="11113" cy="4763"/>
            </a:xfrm>
            <a:custGeom>
              <a:avLst/>
              <a:gdLst>
                <a:gd name="T0" fmla="*/ 48 w 48"/>
                <a:gd name="T1" fmla="*/ 29 h 29"/>
                <a:gd name="T2" fmla="*/ 39 w 48"/>
                <a:gd name="T3" fmla="*/ 24 h 29"/>
                <a:gd name="T4" fmla="*/ 29 w 48"/>
                <a:gd name="T5" fmla="*/ 18 h 29"/>
                <a:gd name="T6" fmla="*/ 20 w 48"/>
                <a:gd name="T7" fmla="*/ 13 h 29"/>
                <a:gd name="T8" fmla="*/ 12 w 48"/>
                <a:gd name="T9" fmla="*/ 8 h 29"/>
                <a:gd name="T10" fmla="*/ 2 w 48"/>
                <a:gd name="T11" fmla="*/ 1 h 29"/>
                <a:gd name="T12" fmla="*/ 0 w 48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29">
                  <a:moveTo>
                    <a:pt x="48" y="29"/>
                  </a:moveTo>
                  <a:lnTo>
                    <a:pt x="39" y="24"/>
                  </a:lnTo>
                  <a:lnTo>
                    <a:pt x="29" y="18"/>
                  </a:lnTo>
                  <a:lnTo>
                    <a:pt x="20" y="13"/>
                  </a:lnTo>
                  <a:lnTo>
                    <a:pt x="12" y="8"/>
                  </a:lnTo>
                  <a:lnTo>
                    <a:pt x="2" y="1"/>
                  </a:lnTo>
                  <a:lnTo>
                    <a:pt x="0" y="0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67" name="Freeform 35">
              <a:extLst>
                <a:ext uri="{FF2B5EF4-FFF2-40B4-BE49-F238E27FC236}">
                  <a16:creationId xmlns:a16="http://schemas.microsoft.com/office/drawing/2014/main" id="{333996AF-60BB-4B7C-A318-73F8DE69302E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8663" y="5489576"/>
              <a:ext cx="7938" cy="3175"/>
            </a:xfrm>
            <a:custGeom>
              <a:avLst/>
              <a:gdLst>
                <a:gd name="T0" fmla="*/ 37 w 37"/>
                <a:gd name="T1" fmla="*/ 0 h 24"/>
                <a:gd name="T2" fmla="*/ 36 w 37"/>
                <a:gd name="T3" fmla="*/ 1 h 24"/>
                <a:gd name="T4" fmla="*/ 34 w 37"/>
                <a:gd name="T5" fmla="*/ 3 h 24"/>
                <a:gd name="T6" fmla="*/ 28 w 37"/>
                <a:gd name="T7" fmla="*/ 5 h 24"/>
                <a:gd name="T8" fmla="*/ 24 w 37"/>
                <a:gd name="T9" fmla="*/ 7 h 24"/>
                <a:gd name="T10" fmla="*/ 20 w 37"/>
                <a:gd name="T11" fmla="*/ 9 h 24"/>
                <a:gd name="T12" fmla="*/ 18 w 37"/>
                <a:gd name="T13" fmla="*/ 10 h 24"/>
                <a:gd name="T14" fmla="*/ 13 w 37"/>
                <a:gd name="T15" fmla="*/ 13 h 24"/>
                <a:gd name="T16" fmla="*/ 11 w 37"/>
                <a:gd name="T17" fmla="*/ 15 h 24"/>
                <a:gd name="T18" fmla="*/ 9 w 37"/>
                <a:gd name="T19" fmla="*/ 17 h 24"/>
                <a:gd name="T20" fmla="*/ 6 w 37"/>
                <a:gd name="T21" fmla="*/ 20 h 24"/>
                <a:gd name="T22" fmla="*/ 2 w 37"/>
                <a:gd name="T23" fmla="*/ 24 h 24"/>
                <a:gd name="T24" fmla="*/ 0 w 37"/>
                <a:gd name="T2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" h="24">
                  <a:moveTo>
                    <a:pt x="37" y="0"/>
                  </a:moveTo>
                  <a:lnTo>
                    <a:pt x="36" y="1"/>
                  </a:lnTo>
                  <a:lnTo>
                    <a:pt x="34" y="3"/>
                  </a:lnTo>
                  <a:lnTo>
                    <a:pt x="28" y="5"/>
                  </a:lnTo>
                  <a:lnTo>
                    <a:pt x="24" y="7"/>
                  </a:lnTo>
                  <a:lnTo>
                    <a:pt x="20" y="9"/>
                  </a:lnTo>
                  <a:lnTo>
                    <a:pt x="18" y="10"/>
                  </a:lnTo>
                  <a:lnTo>
                    <a:pt x="13" y="13"/>
                  </a:lnTo>
                  <a:lnTo>
                    <a:pt x="11" y="15"/>
                  </a:lnTo>
                  <a:lnTo>
                    <a:pt x="9" y="17"/>
                  </a:lnTo>
                  <a:lnTo>
                    <a:pt x="6" y="20"/>
                  </a:lnTo>
                  <a:lnTo>
                    <a:pt x="2" y="24"/>
                  </a:lnTo>
                  <a:lnTo>
                    <a:pt x="0" y="24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68" name="Freeform 36">
              <a:extLst>
                <a:ext uri="{FF2B5EF4-FFF2-40B4-BE49-F238E27FC236}">
                  <a16:creationId xmlns:a16="http://schemas.microsoft.com/office/drawing/2014/main" id="{C1ACD3F1-47F1-4FEE-9308-E91743C968E6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6125" y="5395913"/>
              <a:ext cx="4763" cy="17463"/>
            </a:xfrm>
            <a:custGeom>
              <a:avLst/>
              <a:gdLst>
                <a:gd name="T0" fmla="*/ 24 w 24"/>
                <a:gd name="T1" fmla="*/ 0 h 91"/>
                <a:gd name="T2" fmla="*/ 23 w 24"/>
                <a:gd name="T3" fmla="*/ 1 h 91"/>
                <a:gd name="T4" fmla="*/ 20 w 24"/>
                <a:gd name="T5" fmla="*/ 6 h 91"/>
                <a:gd name="T6" fmla="*/ 17 w 24"/>
                <a:gd name="T7" fmla="*/ 9 h 91"/>
                <a:gd name="T8" fmla="*/ 15 w 24"/>
                <a:gd name="T9" fmla="*/ 14 h 91"/>
                <a:gd name="T10" fmla="*/ 13 w 24"/>
                <a:gd name="T11" fmla="*/ 18 h 91"/>
                <a:gd name="T12" fmla="*/ 9 w 24"/>
                <a:gd name="T13" fmla="*/ 24 h 91"/>
                <a:gd name="T14" fmla="*/ 7 w 24"/>
                <a:gd name="T15" fmla="*/ 28 h 91"/>
                <a:gd name="T16" fmla="*/ 6 w 24"/>
                <a:gd name="T17" fmla="*/ 32 h 91"/>
                <a:gd name="T18" fmla="*/ 4 w 24"/>
                <a:gd name="T19" fmla="*/ 37 h 91"/>
                <a:gd name="T20" fmla="*/ 3 w 24"/>
                <a:gd name="T21" fmla="*/ 42 h 91"/>
                <a:gd name="T22" fmla="*/ 2 w 24"/>
                <a:gd name="T23" fmla="*/ 46 h 91"/>
                <a:gd name="T24" fmla="*/ 2 w 24"/>
                <a:gd name="T25" fmla="*/ 50 h 91"/>
                <a:gd name="T26" fmla="*/ 1 w 24"/>
                <a:gd name="T27" fmla="*/ 55 h 91"/>
                <a:gd name="T28" fmla="*/ 1 w 24"/>
                <a:gd name="T29" fmla="*/ 59 h 91"/>
                <a:gd name="T30" fmla="*/ 0 w 24"/>
                <a:gd name="T31" fmla="*/ 64 h 91"/>
                <a:gd name="T32" fmla="*/ 0 w 24"/>
                <a:gd name="T33" fmla="*/ 68 h 91"/>
                <a:gd name="T34" fmla="*/ 0 w 24"/>
                <a:gd name="T35" fmla="*/ 73 h 91"/>
                <a:gd name="T36" fmla="*/ 1 w 24"/>
                <a:gd name="T37" fmla="*/ 78 h 91"/>
                <a:gd name="T38" fmla="*/ 1 w 24"/>
                <a:gd name="T39" fmla="*/ 82 h 91"/>
                <a:gd name="T40" fmla="*/ 2 w 24"/>
                <a:gd name="T41" fmla="*/ 86 h 91"/>
                <a:gd name="T42" fmla="*/ 2 w 24"/>
                <a:gd name="T43" fmla="*/ 89 h 91"/>
                <a:gd name="T44" fmla="*/ 3 w 24"/>
                <a:gd name="T45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4" h="91">
                  <a:moveTo>
                    <a:pt x="24" y="0"/>
                  </a:moveTo>
                  <a:lnTo>
                    <a:pt x="23" y="1"/>
                  </a:lnTo>
                  <a:lnTo>
                    <a:pt x="20" y="6"/>
                  </a:lnTo>
                  <a:lnTo>
                    <a:pt x="17" y="9"/>
                  </a:lnTo>
                  <a:lnTo>
                    <a:pt x="15" y="14"/>
                  </a:lnTo>
                  <a:lnTo>
                    <a:pt x="13" y="18"/>
                  </a:lnTo>
                  <a:lnTo>
                    <a:pt x="9" y="24"/>
                  </a:lnTo>
                  <a:lnTo>
                    <a:pt x="7" y="28"/>
                  </a:lnTo>
                  <a:lnTo>
                    <a:pt x="6" y="32"/>
                  </a:lnTo>
                  <a:lnTo>
                    <a:pt x="4" y="37"/>
                  </a:lnTo>
                  <a:lnTo>
                    <a:pt x="3" y="42"/>
                  </a:lnTo>
                  <a:lnTo>
                    <a:pt x="2" y="46"/>
                  </a:lnTo>
                  <a:lnTo>
                    <a:pt x="2" y="50"/>
                  </a:lnTo>
                  <a:lnTo>
                    <a:pt x="1" y="55"/>
                  </a:lnTo>
                  <a:lnTo>
                    <a:pt x="1" y="59"/>
                  </a:lnTo>
                  <a:lnTo>
                    <a:pt x="0" y="64"/>
                  </a:lnTo>
                  <a:lnTo>
                    <a:pt x="0" y="68"/>
                  </a:lnTo>
                  <a:lnTo>
                    <a:pt x="0" y="73"/>
                  </a:lnTo>
                  <a:lnTo>
                    <a:pt x="1" y="78"/>
                  </a:lnTo>
                  <a:lnTo>
                    <a:pt x="1" y="82"/>
                  </a:lnTo>
                  <a:lnTo>
                    <a:pt x="2" y="86"/>
                  </a:lnTo>
                  <a:lnTo>
                    <a:pt x="2" y="89"/>
                  </a:lnTo>
                  <a:lnTo>
                    <a:pt x="3" y="91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69" name="Freeform 37">
              <a:extLst>
                <a:ext uri="{FF2B5EF4-FFF2-40B4-BE49-F238E27FC236}">
                  <a16:creationId xmlns:a16="http://schemas.microsoft.com/office/drawing/2014/main" id="{268A5D80-0E19-4D0E-BE4A-6F151D8DA97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5088" y="5589588"/>
              <a:ext cx="293688" cy="34925"/>
            </a:xfrm>
            <a:custGeom>
              <a:avLst/>
              <a:gdLst>
                <a:gd name="T0" fmla="*/ 1289 w 1297"/>
                <a:gd name="T1" fmla="*/ 49 h 172"/>
                <a:gd name="T2" fmla="*/ 1276 w 1297"/>
                <a:gd name="T3" fmla="*/ 50 h 172"/>
                <a:gd name="T4" fmla="*/ 1261 w 1297"/>
                <a:gd name="T5" fmla="*/ 47 h 172"/>
                <a:gd name="T6" fmla="*/ 1242 w 1297"/>
                <a:gd name="T7" fmla="*/ 43 h 172"/>
                <a:gd name="T8" fmla="*/ 1211 w 1297"/>
                <a:gd name="T9" fmla="*/ 36 h 172"/>
                <a:gd name="T10" fmla="*/ 1175 w 1297"/>
                <a:gd name="T11" fmla="*/ 29 h 172"/>
                <a:gd name="T12" fmla="*/ 1142 w 1297"/>
                <a:gd name="T13" fmla="*/ 26 h 172"/>
                <a:gd name="T14" fmla="*/ 1121 w 1297"/>
                <a:gd name="T15" fmla="*/ 24 h 172"/>
                <a:gd name="T16" fmla="*/ 1088 w 1297"/>
                <a:gd name="T17" fmla="*/ 22 h 172"/>
                <a:gd name="T18" fmla="*/ 1060 w 1297"/>
                <a:gd name="T19" fmla="*/ 19 h 172"/>
                <a:gd name="T20" fmla="*/ 1028 w 1297"/>
                <a:gd name="T21" fmla="*/ 19 h 172"/>
                <a:gd name="T22" fmla="*/ 993 w 1297"/>
                <a:gd name="T23" fmla="*/ 20 h 172"/>
                <a:gd name="T24" fmla="*/ 963 w 1297"/>
                <a:gd name="T25" fmla="*/ 22 h 172"/>
                <a:gd name="T26" fmla="*/ 937 w 1297"/>
                <a:gd name="T27" fmla="*/ 22 h 172"/>
                <a:gd name="T28" fmla="*/ 907 w 1297"/>
                <a:gd name="T29" fmla="*/ 19 h 172"/>
                <a:gd name="T30" fmla="*/ 891 w 1297"/>
                <a:gd name="T31" fmla="*/ 17 h 172"/>
                <a:gd name="T32" fmla="*/ 872 w 1297"/>
                <a:gd name="T33" fmla="*/ 15 h 172"/>
                <a:gd name="T34" fmla="*/ 844 w 1297"/>
                <a:gd name="T35" fmla="*/ 15 h 172"/>
                <a:gd name="T36" fmla="*/ 822 w 1297"/>
                <a:gd name="T37" fmla="*/ 14 h 172"/>
                <a:gd name="T38" fmla="*/ 798 w 1297"/>
                <a:gd name="T39" fmla="*/ 12 h 172"/>
                <a:gd name="T40" fmla="*/ 778 w 1297"/>
                <a:gd name="T41" fmla="*/ 7 h 172"/>
                <a:gd name="T42" fmla="*/ 757 w 1297"/>
                <a:gd name="T43" fmla="*/ 3 h 172"/>
                <a:gd name="T44" fmla="*/ 739 w 1297"/>
                <a:gd name="T45" fmla="*/ 0 h 172"/>
                <a:gd name="T46" fmla="*/ 718 w 1297"/>
                <a:gd name="T47" fmla="*/ 0 h 172"/>
                <a:gd name="T48" fmla="*/ 699 w 1297"/>
                <a:gd name="T49" fmla="*/ 5 h 172"/>
                <a:gd name="T50" fmla="*/ 691 w 1297"/>
                <a:gd name="T51" fmla="*/ 7 h 172"/>
                <a:gd name="T52" fmla="*/ 672 w 1297"/>
                <a:gd name="T53" fmla="*/ 18 h 172"/>
                <a:gd name="T54" fmla="*/ 658 w 1297"/>
                <a:gd name="T55" fmla="*/ 29 h 172"/>
                <a:gd name="T56" fmla="*/ 648 w 1297"/>
                <a:gd name="T57" fmla="*/ 43 h 172"/>
                <a:gd name="T58" fmla="*/ 637 w 1297"/>
                <a:gd name="T59" fmla="*/ 56 h 172"/>
                <a:gd name="T60" fmla="*/ 629 w 1297"/>
                <a:gd name="T61" fmla="*/ 68 h 172"/>
                <a:gd name="T62" fmla="*/ 618 w 1297"/>
                <a:gd name="T63" fmla="*/ 83 h 172"/>
                <a:gd name="T64" fmla="*/ 605 w 1297"/>
                <a:gd name="T65" fmla="*/ 94 h 172"/>
                <a:gd name="T66" fmla="*/ 591 w 1297"/>
                <a:gd name="T67" fmla="*/ 103 h 172"/>
                <a:gd name="T68" fmla="*/ 570 w 1297"/>
                <a:gd name="T69" fmla="*/ 115 h 172"/>
                <a:gd name="T70" fmla="*/ 557 w 1297"/>
                <a:gd name="T71" fmla="*/ 124 h 172"/>
                <a:gd name="T72" fmla="*/ 545 w 1297"/>
                <a:gd name="T73" fmla="*/ 135 h 172"/>
                <a:gd name="T74" fmla="*/ 533 w 1297"/>
                <a:gd name="T75" fmla="*/ 142 h 172"/>
                <a:gd name="T76" fmla="*/ 513 w 1297"/>
                <a:gd name="T77" fmla="*/ 149 h 172"/>
                <a:gd name="T78" fmla="*/ 480 w 1297"/>
                <a:gd name="T79" fmla="*/ 155 h 172"/>
                <a:gd name="T80" fmla="*/ 446 w 1297"/>
                <a:gd name="T81" fmla="*/ 164 h 172"/>
                <a:gd name="T82" fmla="*/ 422 w 1297"/>
                <a:gd name="T83" fmla="*/ 167 h 172"/>
                <a:gd name="T84" fmla="*/ 398 w 1297"/>
                <a:gd name="T85" fmla="*/ 171 h 172"/>
                <a:gd name="T86" fmla="*/ 370 w 1297"/>
                <a:gd name="T87" fmla="*/ 172 h 172"/>
                <a:gd name="T88" fmla="*/ 343 w 1297"/>
                <a:gd name="T89" fmla="*/ 170 h 172"/>
                <a:gd name="T90" fmla="*/ 318 w 1297"/>
                <a:gd name="T91" fmla="*/ 165 h 172"/>
                <a:gd name="T92" fmla="*/ 279 w 1297"/>
                <a:gd name="T93" fmla="*/ 159 h 172"/>
                <a:gd name="T94" fmla="*/ 253 w 1297"/>
                <a:gd name="T95" fmla="*/ 154 h 172"/>
                <a:gd name="T96" fmla="*/ 234 w 1297"/>
                <a:gd name="T97" fmla="*/ 150 h 172"/>
                <a:gd name="T98" fmla="*/ 220 w 1297"/>
                <a:gd name="T99" fmla="*/ 144 h 172"/>
                <a:gd name="T100" fmla="*/ 193 w 1297"/>
                <a:gd name="T101" fmla="*/ 131 h 172"/>
                <a:gd name="T102" fmla="*/ 175 w 1297"/>
                <a:gd name="T103" fmla="*/ 123 h 172"/>
                <a:gd name="T104" fmla="*/ 146 w 1297"/>
                <a:gd name="T105" fmla="*/ 117 h 172"/>
                <a:gd name="T106" fmla="*/ 124 w 1297"/>
                <a:gd name="T107" fmla="*/ 116 h 172"/>
                <a:gd name="T108" fmla="*/ 95 w 1297"/>
                <a:gd name="T109" fmla="*/ 116 h 172"/>
                <a:gd name="T110" fmla="*/ 59 w 1297"/>
                <a:gd name="T111" fmla="*/ 120 h 172"/>
                <a:gd name="T112" fmla="*/ 31 w 1297"/>
                <a:gd name="T113" fmla="*/ 125 h 172"/>
                <a:gd name="T114" fmla="*/ 7 w 1297"/>
                <a:gd name="T115" fmla="*/ 13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297" h="172">
                  <a:moveTo>
                    <a:pt x="1297" y="47"/>
                  </a:moveTo>
                  <a:lnTo>
                    <a:pt x="1294" y="48"/>
                  </a:lnTo>
                  <a:lnTo>
                    <a:pt x="1289" y="49"/>
                  </a:lnTo>
                  <a:lnTo>
                    <a:pt x="1285" y="50"/>
                  </a:lnTo>
                  <a:lnTo>
                    <a:pt x="1281" y="50"/>
                  </a:lnTo>
                  <a:lnTo>
                    <a:pt x="1276" y="50"/>
                  </a:lnTo>
                  <a:lnTo>
                    <a:pt x="1273" y="50"/>
                  </a:lnTo>
                  <a:lnTo>
                    <a:pt x="1268" y="49"/>
                  </a:lnTo>
                  <a:lnTo>
                    <a:pt x="1261" y="47"/>
                  </a:lnTo>
                  <a:lnTo>
                    <a:pt x="1255" y="46"/>
                  </a:lnTo>
                  <a:lnTo>
                    <a:pt x="1247" y="44"/>
                  </a:lnTo>
                  <a:lnTo>
                    <a:pt x="1242" y="43"/>
                  </a:lnTo>
                  <a:lnTo>
                    <a:pt x="1232" y="40"/>
                  </a:lnTo>
                  <a:lnTo>
                    <a:pt x="1224" y="38"/>
                  </a:lnTo>
                  <a:lnTo>
                    <a:pt x="1211" y="36"/>
                  </a:lnTo>
                  <a:lnTo>
                    <a:pt x="1200" y="34"/>
                  </a:lnTo>
                  <a:lnTo>
                    <a:pt x="1187" y="32"/>
                  </a:lnTo>
                  <a:lnTo>
                    <a:pt x="1175" y="29"/>
                  </a:lnTo>
                  <a:lnTo>
                    <a:pt x="1164" y="28"/>
                  </a:lnTo>
                  <a:lnTo>
                    <a:pt x="1153" y="27"/>
                  </a:lnTo>
                  <a:lnTo>
                    <a:pt x="1142" y="26"/>
                  </a:lnTo>
                  <a:lnTo>
                    <a:pt x="1132" y="25"/>
                  </a:lnTo>
                  <a:lnTo>
                    <a:pt x="1127" y="24"/>
                  </a:lnTo>
                  <a:lnTo>
                    <a:pt x="1121" y="24"/>
                  </a:lnTo>
                  <a:lnTo>
                    <a:pt x="1110" y="23"/>
                  </a:lnTo>
                  <a:lnTo>
                    <a:pt x="1098" y="22"/>
                  </a:lnTo>
                  <a:lnTo>
                    <a:pt x="1088" y="22"/>
                  </a:lnTo>
                  <a:lnTo>
                    <a:pt x="1080" y="20"/>
                  </a:lnTo>
                  <a:lnTo>
                    <a:pt x="1070" y="20"/>
                  </a:lnTo>
                  <a:lnTo>
                    <a:pt x="1060" y="19"/>
                  </a:lnTo>
                  <a:lnTo>
                    <a:pt x="1049" y="19"/>
                  </a:lnTo>
                  <a:lnTo>
                    <a:pt x="1038" y="19"/>
                  </a:lnTo>
                  <a:lnTo>
                    <a:pt x="1028" y="19"/>
                  </a:lnTo>
                  <a:lnTo>
                    <a:pt x="1016" y="19"/>
                  </a:lnTo>
                  <a:lnTo>
                    <a:pt x="1003" y="20"/>
                  </a:lnTo>
                  <a:lnTo>
                    <a:pt x="993" y="20"/>
                  </a:lnTo>
                  <a:lnTo>
                    <a:pt x="982" y="20"/>
                  </a:lnTo>
                  <a:lnTo>
                    <a:pt x="972" y="22"/>
                  </a:lnTo>
                  <a:lnTo>
                    <a:pt x="963" y="22"/>
                  </a:lnTo>
                  <a:lnTo>
                    <a:pt x="954" y="22"/>
                  </a:lnTo>
                  <a:lnTo>
                    <a:pt x="944" y="22"/>
                  </a:lnTo>
                  <a:lnTo>
                    <a:pt x="937" y="22"/>
                  </a:lnTo>
                  <a:lnTo>
                    <a:pt x="929" y="22"/>
                  </a:lnTo>
                  <a:lnTo>
                    <a:pt x="922" y="20"/>
                  </a:lnTo>
                  <a:lnTo>
                    <a:pt x="907" y="19"/>
                  </a:lnTo>
                  <a:lnTo>
                    <a:pt x="904" y="18"/>
                  </a:lnTo>
                  <a:lnTo>
                    <a:pt x="897" y="17"/>
                  </a:lnTo>
                  <a:lnTo>
                    <a:pt x="891" y="17"/>
                  </a:lnTo>
                  <a:lnTo>
                    <a:pt x="885" y="16"/>
                  </a:lnTo>
                  <a:lnTo>
                    <a:pt x="879" y="16"/>
                  </a:lnTo>
                  <a:lnTo>
                    <a:pt x="872" y="15"/>
                  </a:lnTo>
                  <a:lnTo>
                    <a:pt x="863" y="15"/>
                  </a:lnTo>
                  <a:lnTo>
                    <a:pt x="852" y="15"/>
                  </a:lnTo>
                  <a:lnTo>
                    <a:pt x="844" y="15"/>
                  </a:lnTo>
                  <a:lnTo>
                    <a:pt x="836" y="15"/>
                  </a:lnTo>
                  <a:lnTo>
                    <a:pt x="828" y="14"/>
                  </a:lnTo>
                  <a:lnTo>
                    <a:pt x="822" y="14"/>
                  </a:lnTo>
                  <a:lnTo>
                    <a:pt x="814" y="13"/>
                  </a:lnTo>
                  <a:lnTo>
                    <a:pt x="807" y="13"/>
                  </a:lnTo>
                  <a:lnTo>
                    <a:pt x="798" y="12"/>
                  </a:lnTo>
                  <a:lnTo>
                    <a:pt x="790" y="10"/>
                  </a:lnTo>
                  <a:lnTo>
                    <a:pt x="784" y="9"/>
                  </a:lnTo>
                  <a:lnTo>
                    <a:pt x="778" y="7"/>
                  </a:lnTo>
                  <a:lnTo>
                    <a:pt x="771" y="6"/>
                  </a:lnTo>
                  <a:lnTo>
                    <a:pt x="764" y="5"/>
                  </a:lnTo>
                  <a:lnTo>
                    <a:pt x="757" y="3"/>
                  </a:lnTo>
                  <a:lnTo>
                    <a:pt x="752" y="1"/>
                  </a:lnTo>
                  <a:lnTo>
                    <a:pt x="746" y="0"/>
                  </a:lnTo>
                  <a:lnTo>
                    <a:pt x="739" y="0"/>
                  </a:lnTo>
                  <a:lnTo>
                    <a:pt x="733" y="0"/>
                  </a:lnTo>
                  <a:lnTo>
                    <a:pt x="724" y="0"/>
                  </a:lnTo>
                  <a:lnTo>
                    <a:pt x="718" y="0"/>
                  </a:lnTo>
                  <a:lnTo>
                    <a:pt x="712" y="1"/>
                  </a:lnTo>
                  <a:lnTo>
                    <a:pt x="706" y="3"/>
                  </a:lnTo>
                  <a:lnTo>
                    <a:pt x="699" y="5"/>
                  </a:lnTo>
                  <a:lnTo>
                    <a:pt x="696" y="5"/>
                  </a:lnTo>
                  <a:lnTo>
                    <a:pt x="694" y="6"/>
                  </a:lnTo>
                  <a:lnTo>
                    <a:pt x="691" y="7"/>
                  </a:lnTo>
                  <a:lnTo>
                    <a:pt x="684" y="10"/>
                  </a:lnTo>
                  <a:lnTo>
                    <a:pt x="678" y="15"/>
                  </a:lnTo>
                  <a:lnTo>
                    <a:pt x="672" y="18"/>
                  </a:lnTo>
                  <a:lnTo>
                    <a:pt x="667" y="23"/>
                  </a:lnTo>
                  <a:lnTo>
                    <a:pt x="663" y="26"/>
                  </a:lnTo>
                  <a:lnTo>
                    <a:pt x="658" y="29"/>
                  </a:lnTo>
                  <a:lnTo>
                    <a:pt x="655" y="34"/>
                  </a:lnTo>
                  <a:lnTo>
                    <a:pt x="651" y="38"/>
                  </a:lnTo>
                  <a:lnTo>
                    <a:pt x="648" y="43"/>
                  </a:lnTo>
                  <a:lnTo>
                    <a:pt x="643" y="46"/>
                  </a:lnTo>
                  <a:lnTo>
                    <a:pt x="641" y="50"/>
                  </a:lnTo>
                  <a:lnTo>
                    <a:pt x="637" y="56"/>
                  </a:lnTo>
                  <a:lnTo>
                    <a:pt x="635" y="61"/>
                  </a:lnTo>
                  <a:lnTo>
                    <a:pt x="633" y="65"/>
                  </a:lnTo>
                  <a:lnTo>
                    <a:pt x="629" y="68"/>
                  </a:lnTo>
                  <a:lnTo>
                    <a:pt x="627" y="72"/>
                  </a:lnTo>
                  <a:lnTo>
                    <a:pt x="622" y="77"/>
                  </a:lnTo>
                  <a:lnTo>
                    <a:pt x="618" y="83"/>
                  </a:lnTo>
                  <a:lnTo>
                    <a:pt x="613" y="87"/>
                  </a:lnTo>
                  <a:lnTo>
                    <a:pt x="609" y="91"/>
                  </a:lnTo>
                  <a:lnTo>
                    <a:pt x="605" y="94"/>
                  </a:lnTo>
                  <a:lnTo>
                    <a:pt x="601" y="96"/>
                  </a:lnTo>
                  <a:lnTo>
                    <a:pt x="597" y="99"/>
                  </a:lnTo>
                  <a:lnTo>
                    <a:pt x="591" y="103"/>
                  </a:lnTo>
                  <a:lnTo>
                    <a:pt x="584" y="106"/>
                  </a:lnTo>
                  <a:lnTo>
                    <a:pt x="578" y="111"/>
                  </a:lnTo>
                  <a:lnTo>
                    <a:pt x="570" y="115"/>
                  </a:lnTo>
                  <a:lnTo>
                    <a:pt x="565" y="118"/>
                  </a:lnTo>
                  <a:lnTo>
                    <a:pt x="563" y="121"/>
                  </a:lnTo>
                  <a:lnTo>
                    <a:pt x="557" y="124"/>
                  </a:lnTo>
                  <a:lnTo>
                    <a:pt x="554" y="128"/>
                  </a:lnTo>
                  <a:lnTo>
                    <a:pt x="549" y="132"/>
                  </a:lnTo>
                  <a:lnTo>
                    <a:pt x="545" y="135"/>
                  </a:lnTo>
                  <a:lnTo>
                    <a:pt x="540" y="137"/>
                  </a:lnTo>
                  <a:lnTo>
                    <a:pt x="536" y="140"/>
                  </a:lnTo>
                  <a:lnTo>
                    <a:pt x="533" y="142"/>
                  </a:lnTo>
                  <a:lnTo>
                    <a:pt x="527" y="144"/>
                  </a:lnTo>
                  <a:lnTo>
                    <a:pt x="522" y="146"/>
                  </a:lnTo>
                  <a:lnTo>
                    <a:pt x="513" y="149"/>
                  </a:lnTo>
                  <a:lnTo>
                    <a:pt x="504" y="151"/>
                  </a:lnTo>
                  <a:lnTo>
                    <a:pt x="492" y="153"/>
                  </a:lnTo>
                  <a:lnTo>
                    <a:pt x="480" y="155"/>
                  </a:lnTo>
                  <a:lnTo>
                    <a:pt x="466" y="160"/>
                  </a:lnTo>
                  <a:lnTo>
                    <a:pt x="454" y="162"/>
                  </a:lnTo>
                  <a:lnTo>
                    <a:pt x="446" y="164"/>
                  </a:lnTo>
                  <a:lnTo>
                    <a:pt x="435" y="165"/>
                  </a:lnTo>
                  <a:lnTo>
                    <a:pt x="431" y="166"/>
                  </a:lnTo>
                  <a:lnTo>
                    <a:pt x="422" y="167"/>
                  </a:lnTo>
                  <a:lnTo>
                    <a:pt x="413" y="169"/>
                  </a:lnTo>
                  <a:lnTo>
                    <a:pt x="406" y="170"/>
                  </a:lnTo>
                  <a:lnTo>
                    <a:pt x="398" y="171"/>
                  </a:lnTo>
                  <a:lnTo>
                    <a:pt x="390" y="171"/>
                  </a:lnTo>
                  <a:lnTo>
                    <a:pt x="380" y="172"/>
                  </a:lnTo>
                  <a:lnTo>
                    <a:pt x="370" y="172"/>
                  </a:lnTo>
                  <a:lnTo>
                    <a:pt x="360" y="171"/>
                  </a:lnTo>
                  <a:lnTo>
                    <a:pt x="351" y="171"/>
                  </a:lnTo>
                  <a:lnTo>
                    <a:pt x="343" y="170"/>
                  </a:lnTo>
                  <a:lnTo>
                    <a:pt x="335" y="169"/>
                  </a:lnTo>
                  <a:lnTo>
                    <a:pt x="325" y="166"/>
                  </a:lnTo>
                  <a:lnTo>
                    <a:pt x="318" y="165"/>
                  </a:lnTo>
                  <a:lnTo>
                    <a:pt x="305" y="163"/>
                  </a:lnTo>
                  <a:lnTo>
                    <a:pt x="290" y="161"/>
                  </a:lnTo>
                  <a:lnTo>
                    <a:pt x="279" y="159"/>
                  </a:lnTo>
                  <a:lnTo>
                    <a:pt x="274" y="157"/>
                  </a:lnTo>
                  <a:lnTo>
                    <a:pt x="262" y="156"/>
                  </a:lnTo>
                  <a:lnTo>
                    <a:pt x="253" y="154"/>
                  </a:lnTo>
                  <a:lnTo>
                    <a:pt x="246" y="153"/>
                  </a:lnTo>
                  <a:lnTo>
                    <a:pt x="239" y="151"/>
                  </a:lnTo>
                  <a:lnTo>
                    <a:pt x="234" y="150"/>
                  </a:lnTo>
                  <a:lnTo>
                    <a:pt x="230" y="147"/>
                  </a:lnTo>
                  <a:lnTo>
                    <a:pt x="223" y="146"/>
                  </a:lnTo>
                  <a:lnTo>
                    <a:pt x="220" y="144"/>
                  </a:lnTo>
                  <a:lnTo>
                    <a:pt x="212" y="141"/>
                  </a:lnTo>
                  <a:lnTo>
                    <a:pt x="203" y="135"/>
                  </a:lnTo>
                  <a:lnTo>
                    <a:pt x="193" y="131"/>
                  </a:lnTo>
                  <a:lnTo>
                    <a:pt x="185" y="127"/>
                  </a:lnTo>
                  <a:lnTo>
                    <a:pt x="184" y="127"/>
                  </a:lnTo>
                  <a:lnTo>
                    <a:pt x="175" y="123"/>
                  </a:lnTo>
                  <a:lnTo>
                    <a:pt x="165" y="121"/>
                  </a:lnTo>
                  <a:lnTo>
                    <a:pt x="155" y="118"/>
                  </a:lnTo>
                  <a:lnTo>
                    <a:pt x="146" y="117"/>
                  </a:lnTo>
                  <a:lnTo>
                    <a:pt x="133" y="116"/>
                  </a:lnTo>
                  <a:lnTo>
                    <a:pt x="129" y="116"/>
                  </a:lnTo>
                  <a:lnTo>
                    <a:pt x="124" y="116"/>
                  </a:lnTo>
                  <a:lnTo>
                    <a:pt x="117" y="116"/>
                  </a:lnTo>
                  <a:lnTo>
                    <a:pt x="107" y="116"/>
                  </a:lnTo>
                  <a:lnTo>
                    <a:pt x="95" y="116"/>
                  </a:lnTo>
                  <a:lnTo>
                    <a:pt x="82" y="117"/>
                  </a:lnTo>
                  <a:lnTo>
                    <a:pt x="69" y="118"/>
                  </a:lnTo>
                  <a:lnTo>
                    <a:pt x="59" y="120"/>
                  </a:lnTo>
                  <a:lnTo>
                    <a:pt x="48" y="121"/>
                  </a:lnTo>
                  <a:lnTo>
                    <a:pt x="40" y="123"/>
                  </a:lnTo>
                  <a:lnTo>
                    <a:pt x="31" y="125"/>
                  </a:lnTo>
                  <a:lnTo>
                    <a:pt x="22" y="128"/>
                  </a:lnTo>
                  <a:lnTo>
                    <a:pt x="15" y="131"/>
                  </a:lnTo>
                  <a:lnTo>
                    <a:pt x="7" y="132"/>
                  </a:lnTo>
                  <a:lnTo>
                    <a:pt x="0" y="133"/>
                  </a:lnTo>
                  <a:lnTo>
                    <a:pt x="0" y="134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70" name="Freeform 38">
              <a:extLst>
                <a:ext uri="{FF2B5EF4-FFF2-40B4-BE49-F238E27FC236}">
                  <a16:creationId xmlns:a16="http://schemas.microsoft.com/office/drawing/2014/main" id="{E20C8554-73A3-48CA-BE1C-FC298693F7E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2325" y="2827338"/>
              <a:ext cx="1219200" cy="3579813"/>
            </a:xfrm>
            <a:custGeom>
              <a:avLst/>
              <a:gdLst>
                <a:gd name="T0" fmla="*/ 38 w 5378"/>
                <a:gd name="T1" fmla="*/ 16474 h 18045"/>
                <a:gd name="T2" fmla="*/ 189 w 5378"/>
                <a:gd name="T3" fmla="*/ 16092 h 18045"/>
                <a:gd name="T4" fmla="*/ 132 w 5378"/>
                <a:gd name="T5" fmla="*/ 15812 h 18045"/>
                <a:gd name="T6" fmla="*/ 55 w 5378"/>
                <a:gd name="T7" fmla="*/ 15535 h 18045"/>
                <a:gd name="T8" fmla="*/ 29 w 5378"/>
                <a:gd name="T9" fmla="*/ 15253 h 18045"/>
                <a:gd name="T10" fmla="*/ 246 w 5378"/>
                <a:gd name="T11" fmla="*/ 15025 h 18045"/>
                <a:gd name="T12" fmla="*/ 406 w 5378"/>
                <a:gd name="T13" fmla="*/ 14824 h 18045"/>
                <a:gd name="T14" fmla="*/ 426 w 5378"/>
                <a:gd name="T15" fmla="*/ 14553 h 18045"/>
                <a:gd name="T16" fmla="*/ 464 w 5378"/>
                <a:gd name="T17" fmla="*/ 14095 h 18045"/>
                <a:gd name="T18" fmla="*/ 646 w 5378"/>
                <a:gd name="T19" fmla="*/ 13863 h 18045"/>
                <a:gd name="T20" fmla="*/ 724 w 5378"/>
                <a:gd name="T21" fmla="*/ 13522 h 18045"/>
                <a:gd name="T22" fmla="*/ 674 w 5378"/>
                <a:gd name="T23" fmla="*/ 13232 h 18045"/>
                <a:gd name="T24" fmla="*/ 865 w 5378"/>
                <a:gd name="T25" fmla="*/ 13023 h 18045"/>
                <a:gd name="T26" fmla="*/ 1067 w 5378"/>
                <a:gd name="T27" fmla="*/ 12900 h 18045"/>
                <a:gd name="T28" fmla="*/ 1279 w 5378"/>
                <a:gd name="T29" fmla="*/ 12921 h 18045"/>
                <a:gd name="T30" fmla="*/ 1445 w 5378"/>
                <a:gd name="T31" fmla="*/ 12716 h 18045"/>
                <a:gd name="T32" fmla="*/ 1697 w 5378"/>
                <a:gd name="T33" fmla="*/ 12631 h 18045"/>
                <a:gd name="T34" fmla="*/ 2082 w 5378"/>
                <a:gd name="T35" fmla="*/ 12460 h 18045"/>
                <a:gd name="T36" fmla="*/ 2357 w 5378"/>
                <a:gd name="T37" fmla="*/ 12449 h 18045"/>
                <a:gd name="T38" fmla="*/ 2795 w 5378"/>
                <a:gd name="T39" fmla="*/ 12314 h 18045"/>
                <a:gd name="T40" fmla="*/ 3130 w 5378"/>
                <a:gd name="T41" fmla="*/ 11648 h 18045"/>
                <a:gd name="T42" fmla="*/ 3652 w 5378"/>
                <a:gd name="T43" fmla="*/ 11208 h 18045"/>
                <a:gd name="T44" fmla="*/ 4094 w 5378"/>
                <a:gd name="T45" fmla="*/ 10909 h 18045"/>
                <a:gd name="T46" fmla="*/ 4186 w 5378"/>
                <a:gd name="T47" fmla="*/ 10237 h 18045"/>
                <a:gd name="T48" fmla="*/ 4552 w 5378"/>
                <a:gd name="T49" fmla="*/ 9545 h 18045"/>
                <a:gd name="T50" fmla="*/ 4895 w 5378"/>
                <a:gd name="T51" fmla="*/ 9369 h 18045"/>
                <a:gd name="T52" fmla="*/ 5021 w 5378"/>
                <a:gd name="T53" fmla="*/ 9333 h 18045"/>
                <a:gd name="T54" fmla="*/ 5180 w 5378"/>
                <a:gd name="T55" fmla="*/ 8964 h 18045"/>
                <a:gd name="T56" fmla="*/ 4932 w 5378"/>
                <a:gd name="T57" fmla="*/ 8860 h 18045"/>
                <a:gd name="T58" fmla="*/ 4918 w 5378"/>
                <a:gd name="T59" fmla="*/ 8519 h 18045"/>
                <a:gd name="T60" fmla="*/ 5100 w 5378"/>
                <a:gd name="T61" fmla="*/ 8148 h 18045"/>
                <a:gd name="T62" fmla="*/ 5007 w 5378"/>
                <a:gd name="T63" fmla="*/ 7643 h 18045"/>
                <a:gd name="T64" fmla="*/ 5103 w 5378"/>
                <a:gd name="T65" fmla="*/ 7395 h 18045"/>
                <a:gd name="T66" fmla="*/ 5280 w 5378"/>
                <a:gd name="T67" fmla="*/ 7090 h 18045"/>
                <a:gd name="T68" fmla="*/ 5050 w 5378"/>
                <a:gd name="T69" fmla="*/ 6816 h 18045"/>
                <a:gd name="T70" fmla="*/ 5033 w 5378"/>
                <a:gd name="T71" fmla="*/ 6581 h 18045"/>
                <a:gd name="T72" fmla="*/ 5004 w 5378"/>
                <a:gd name="T73" fmla="*/ 6167 h 18045"/>
                <a:gd name="T74" fmla="*/ 5011 w 5378"/>
                <a:gd name="T75" fmla="*/ 5692 h 18045"/>
                <a:gd name="T76" fmla="*/ 4889 w 5378"/>
                <a:gd name="T77" fmla="*/ 5235 h 18045"/>
                <a:gd name="T78" fmla="*/ 4705 w 5378"/>
                <a:gd name="T79" fmla="*/ 5022 h 18045"/>
                <a:gd name="T80" fmla="*/ 4488 w 5378"/>
                <a:gd name="T81" fmla="*/ 4837 h 18045"/>
                <a:gd name="T82" fmla="*/ 4272 w 5378"/>
                <a:gd name="T83" fmla="*/ 4341 h 18045"/>
                <a:gd name="T84" fmla="*/ 3973 w 5378"/>
                <a:gd name="T85" fmla="*/ 3878 h 18045"/>
                <a:gd name="T86" fmla="*/ 3946 w 5378"/>
                <a:gd name="T87" fmla="*/ 3522 h 18045"/>
                <a:gd name="T88" fmla="*/ 3814 w 5378"/>
                <a:gd name="T89" fmla="*/ 3303 h 18045"/>
                <a:gd name="T90" fmla="*/ 3515 w 5378"/>
                <a:gd name="T91" fmla="*/ 3182 h 18045"/>
                <a:gd name="T92" fmla="*/ 3458 w 5378"/>
                <a:gd name="T93" fmla="*/ 2704 h 18045"/>
                <a:gd name="T94" fmla="*/ 3409 w 5378"/>
                <a:gd name="T95" fmla="*/ 2186 h 18045"/>
                <a:gd name="T96" fmla="*/ 3232 w 5378"/>
                <a:gd name="T97" fmla="*/ 1803 h 18045"/>
                <a:gd name="T98" fmla="*/ 3031 w 5378"/>
                <a:gd name="T99" fmla="*/ 1591 h 18045"/>
                <a:gd name="T100" fmla="*/ 3168 w 5378"/>
                <a:gd name="T101" fmla="*/ 1252 h 18045"/>
                <a:gd name="T102" fmla="*/ 3516 w 5378"/>
                <a:gd name="T103" fmla="*/ 1229 h 18045"/>
                <a:gd name="T104" fmla="*/ 3761 w 5378"/>
                <a:gd name="T105" fmla="*/ 1140 h 18045"/>
                <a:gd name="T106" fmla="*/ 3831 w 5378"/>
                <a:gd name="T107" fmla="*/ 808 h 18045"/>
                <a:gd name="T108" fmla="*/ 3885 w 5378"/>
                <a:gd name="T109" fmla="*/ 638 h 18045"/>
                <a:gd name="T110" fmla="*/ 3990 w 5378"/>
                <a:gd name="T111" fmla="*/ 475 h 18045"/>
                <a:gd name="T112" fmla="*/ 4119 w 5378"/>
                <a:gd name="T113" fmla="*/ 351 h 18045"/>
                <a:gd name="T114" fmla="*/ 4151 w 5378"/>
                <a:gd name="T115" fmla="*/ 200 h 18045"/>
                <a:gd name="T116" fmla="*/ 4305 w 5378"/>
                <a:gd name="T117" fmla="*/ 111 h 18045"/>
                <a:gd name="T118" fmla="*/ 4429 w 5378"/>
                <a:gd name="T119" fmla="*/ 0 h 18045"/>
                <a:gd name="T120" fmla="*/ 4561 w 5378"/>
                <a:gd name="T121" fmla="*/ 25 h 18045"/>
                <a:gd name="T122" fmla="*/ 4669 w 5378"/>
                <a:gd name="T123" fmla="*/ 101 h 18045"/>
                <a:gd name="T124" fmla="*/ 4746 w 5378"/>
                <a:gd name="T125" fmla="*/ 197 h 180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378" h="18045">
                  <a:moveTo>
                    <a:pt x="139" y="18045"/>
                  </a:moveTo>
                  <a:lnTo>
                    <a:pt x="146" y="18003"/>
                  </a:lnTo>
                  <a:lnTo>
                    <a:pt x="172" y="17872"/>
                  </a:lnTo>
                  <a:lnTo>
                    <a:pt x="172" y="17863"/>
                  </a:lnTo>
                  <a:lnTo>
                    <a:pt x="174" y="17825"/>
                  </a:lnTo>
                  <a:lnTo>
                    <a:pt x="176" y="17785"/>
                  </a:lnTo>
                  <a:lnTo>
                    <a:pt x="180" y="17741"/>
                  </a:lnTo>
                  <a:lnTo>
                    <a:pt x="177" y="17630"/>
                  </a:lnTo>
                  <a:lnTo>
                    <a:pt x="169" y="17509"/>
                  </a:lnTo>
                  <a:lnTo>
                    <a:pt x="168" y="17470"/>
                  </a:lnTo>
                  <a:lnTo>
                    <a:pt x="167" y="17428"/>
                  </a:lnTo>
                  <a:lnTo>
                    <a:pt x="160" y="17349"/>
                  </a:lnTo>
                  <a:lnTo>
                    <a:pt x="154" y="17274"/>
                  </a:lnTo>
                  <a:lnTo>
                    <a:pt x="142" y="17189"/>
                  </a:lnTo>
                  <a:lnTo>
                    <a:pt x="103" y="16874"/>
                  </a:lnTo>
                  <a:lnTo>
                    <a:pt x="88" y="16832"/>
                  </a:lnTo>
                  <a:lnTo>
                    <a:pt x="59" y="16770"/>
                  </a:lnTo>
                  <a:lnTo>
                    <a:pt x="37" y="16699"/>
                  </a:lnTo>
                  <a:lnTo>
                    <a:pt x="27" y="16634"/>
                  </a:lnTo>
                  <a:lnTo>
                    <a:pt x="26" y="16631"/>
                  </a:lnTo>
                  <a:lnTo>
                    <a:pt x="26" y="16623"/>
                  </a:lnTo>
                  <a:lnTo>
                    <a:pt x="25" y="16618"/>
                  </a:lnTo>
                  <a:lnTo>
                    <a:pt x="25" y="16612"/>
                  </a:lnTo>
                  <a:lnTo>
                    <a:pt x="25" y="16605"/>
                  </a:lnTo>
                  <a:lnTo>
                    <a:pt x="25" y="16599"/>
                  </a:lnTo>
                  <a:lnTo>
                    <a:pt x="25" y="16592"/>
                  </a:lnTo>
                  <a:lnTo>
                    <a:pt x="24" y="16584"/>
                  </a:lnTo>
                  <a:lnTo>
                    <a:pt x="24" y="16576"/>
                  </a:lnTo>
                  <a:lnTo>
                    <a:pt x="25" y="16570"/>
                  </a:lnTo>
                  <a:lnTo>
                    <a:pt x="25" y="16563"/>
                  </a:lnTo>
                  <a:lnTo>
                    <a:pt x="25" y="16556"/>
                  </a:lnTo>
                  <a:lnTo>
                    <a:pt x="26" y="16550"/>
                  </a:lnTo>
                  <a:lnTo>
                    <a:pt x="26" y="16543"/>
                  </a:lnTo>
                  <a:lnTo>
                    <a:pt x="27" y="16536"/>
                  </a:lnTo>
                  <a:lnTo>
                    <a:pt x="28" y="16528"/>
                  </a:lnTo>
                  <a:lnTo>
                    <a:pt x="29" y="16522"/>
                  </a:lnTo>
                  <a:lnTo>
                    <a:pt x="29" y="16515"/>
                  </a:lnTo>
                  <a:lnTo>
                    <a:pt x="31" y="16507"/>
                  </a:lnTo>
                  <a:lnTo>
                    <a:pt x="32" y="16499"/>
                  </a:lnTo>
                  <a:lnTo>
                    <a:pt x="33" y="16492"/>
                  </a:lnTo>
                  <a:lnTo>
                    <a:pt x="35" y="16485"/>
                  </a:lnTo>
                  <a:lnTo>
                    <a:pt x="37" y="16478"/>
                  </a:lnTo>
                  <a:lnTo>
                    <a:pt x="38" y="16474"/>
                  </a:lnTo>
                  <a:lnTo>
                    <a:pt x="39" y="16468"/>
                  </a:lnTo>
                  <a:lnTo>
                    <a:pt x="43" y="16455"/>
                  </a:lnTo>
                  <a:lnTo>
                    <a:pt x="46" y="16445"/>
                  </a:lnTo>
                  <a:lnTo>
                    <a:pt x="50" y="16434"/>
                  </a:lnTo>
                  <a:lnTo>
                    <a:pt x="55" y="16421"/>
                  </a:lnTo>
                  <a:lnTo>
                    <a:pt x="57" y="16416"/>
                  </a:lnTo>
                  <a:lnTo>
                    <a:pt x="62" y="16407"/>
                  </a:lnTo>
                  <a:lnTo>
                    <a:pt x="67" y="16396"/>
                  </a:lnTo>
                  <a:lnTo>
                    <a:pt x="70" y="16390"/>
                  </a:lnTo>
                  <a:lnTo>
                    <a:pt x="76" y="16379"/>
                  </a:lnTo>
                  <a:lnTo>
                    <a:pt x="80" y="16374"/>
                  </a:lnTo>
                  <a:lnTo>
                    <a:pt x="83" y="16367"/>
                  </a:lnTo>
                  <a:lnTo>
                    <a:pt x="86" y="16361"/>
                  </a:lnTo>
                  <a:lnTo>
                    <a:pt x="89" y="16356"/>
                  </a:lnTo>
                  <a:lnTo>
                    <a:pt x="93" y="16350"/>
                  </a:lnTo>
                  <a:lnTo>
                    <a:pt x="96" y="16345"/>
                  </a:lnTo>
                  <a:lnTo>
                    <a:pt x="102" y="16335"/>
                  </a:lnTo>
                  <a:lnTo>
                    <a:pt x="108" y="16325"/>
                  </a:lnTo>
                  <a:lnTo>
                    <a:pt x="113" y="16316"/>
                  </a:lnTo>
                  <a:lnTo>
                    <a:pt x="119" y="16303"/>
                  </a:lnTo>
                  <a:lnTo>
                    <a:pt x="125" y="16293"/>
                  </a:lnTo>
                  <a:lnTo>
                    <a:pt x="127" y="16287"/>
                  </a:lnTo>
                  <a:lnTo>
                    <a:pt x="132" y="16274"/>
                  </a:lnTo>
                  <a:lnTo>
                    <a:pt x="138" y="16262"/>
                  </a:lnTo>
                  <a:lnTo>
                    <a:pt x="141" y="16251"/>
                  </a:lnTo>
                  <a:lnTo>
                    <a:pt x="145" y="16238"/>
                  </a:lnTo>
                  <a:lnTo>
                    <a:pt x="150" y="16224"/>
                  </a:lnTo>
                  <a:lnTo>
                    <a:pt x="153" y="16210"/>
                  </a:lnTo>
                  <a:lnTo>
                    <a:pt x="156" y="16196"/>
                  </a:lnTo>
                  <a:lnTo>
                    <a:pt x="158" y="16191"/>
                  </a:lnTo>
                  <a:lnTo>
                    <a:pt x="160" y="16185"/>
                  </a:lnTo>
                  <a:lnTo>
                    <a:pt x="164" y="16174"/>
                  </a:lnTo>
                  <a:lnTo>
                    <a:pt x="166" y="16169"/>
                  </a:lnTo>
                  <a:lnTo>
                    <a:pt x="168" y="16163"/>
                  </a:lnTo>
                  <a:lnTo>
                    <a:pt x="170" y="16158"/>
                  </a:lnTo>
                  <a:lnTo>
                    <a:pt x="174" y="16143"/>
                  </a:lnTo>
                  <a:lnTo>
                    <a:pt x="177" y="16137"/>
                  </a:lnTo>
                  <a:lnTo>
                    <a:pt x="180" y="16132"/>
                  </a:lnTo>
                  <a:lnTo>
                    <a:pt x="183" y="16121"/>
                  </a:lnTo>
                  <a:lnTo>
                    <a:pt x="184" y="16115"/>
                  </a:lnTo>
                  <a:lnTo>
                    <a:pt x="186" y="16110"/>
                  </a:lnTo>
                  <a:lnTo>
                    <a:pt x="188" y="16098"/>
                  </a:lnTo>
                  <a:lnTo>
                    <a:pt x="189" y="16092"/>
                  </a:lnTo>
                  <a:lnTo>
                    <a:pt x="189" y="16088"/>
                  </a:lnTo>
                  <a:lnTo>
                    <a:pt x="190" y="16082"/>
                  </a:lnTo>
                  <a:lnTo>
                    <a:pt x="191" y="16073"/>
                  </a:lnTo>
                  <a:lnTo>
                    <a:pt x="191" y="16068"/>
                  </a:lnTo>
                  <a:lnTo>
                    <a:pt x="191" y="16062"/>
                  </a:lnTo>
                  <a:lnTo>
                    <a:pt x="191" y="16057"/>
                  </a:lnTo>
                  <a:lnTo>
                    <a:pt x="191" y="16052"/>
                  </a:lnTo>
                  <a:lnTo>
                    <a:pt x="191" y="16047"/>
                  </a:lnTo>
                  <a:lnTo>
                    <a:pt x="190" y="16043"/>
                  </a:lnTo>
                  <a:lnTo>
                    <a:pt x="190" y="16038"/>
                  </a:lnTo>
                  <a:lnTo>
                    <a:pt x="189" y="16034"/>
                  </a:lnTo>
                  <a:lnTo>
                    <a:pt x="189" y="16029"/>
                  </a:lnTo>
                  <a:lnTo>
                    <a:pt x="188" y="16025"/>
                  </a:lnTo>
                  <a:lnTo>
                    <a:pt x="188" y="16018"/>
                  </a:lnTo>
                  <a:lnTo>
                    <a:pt x="187" y="16010"/>
                  </a:lnTo>
                  <a:lnTo>
                    <a:pt x="186" y="15999"/>
                  </a:lnTo>
                  <a:lnTo>
                    <a:pt x="181" y="15957"/>
                  </a:lnTo>
                  <a:lnTo>
                    <a:pt x="180" y="15951"/>
                  </a:lnTo>
                  <a:lnTo>
                    <a:pt x="179" y="15946"/>
                  </a:lnTo>
                  <a:lnTo>
                    <a:pt x="179" y="15945"/>
                  </a:lnTo>
                  <a:lnTo>
                    <a:pt x="177" y="15941"/>
                  </a:lnTo>
                  <a:lnTo>
                    <a:pt x="176" y="15935"/>
                  </a:lnTo>
                  <a:lnTo>
                    <a:pt x="175" y="15928"/>
                  </a:lnTo>
                  <a:lnTo>
                    <a:pt x="174" y="15924"/>
                  </a:lnTo>
                  <a:lnTo>
                    <a:pt x="173" y="15917"/>
                  </a:lnTo>
                  <a:lnTo>
                    <a:pt x="171" y="15911"/>
                  </a:lnTo>
                  <a:lnTo>
                    <a:pt x="170" y="15906"/>
                  </a:lnTo>
                  <a:lnTo>
                    <a:pt x="167" y="15897"/>
                  </a:lnTo>
                  <a:lnTo>
                    <a:pt x="166" y="15892"/>
                  </a:lnTo>
                  <a:lnTo>
                    <a:pt x="164" y="15887"/>
                  </a:lnTo>
                  <a:lnTo>
                    <a:pt x="161" y="15881"/>
                  </a:lnTo>
                  <a:lnTo>
                    <a:pt x="158" y="15876"/>
                  </a:lnTo>
                  <a:lnTo>
                    <a:pt x="156" y="15870"/>
                  </a:lnTo>
                  <a:lnTo>
                    <a:pt x="154" y="15865"/>
                  </a:lnTo>
                  <a:lnTo>
                    <a:pt x="150" y="15857"/>
                  </a:lnTo>
                  <a:lnTo>
                    <a:pt x="146" y="15850"/>
                  </a:lnTo>
                  <a:lnTo>
                    <a:pt x="145" y="15847"/>
                  </a:lnTo>
                  <a:lnTo>
                    <a:pt x="143" y="15842"/>
                  </a:lnTo>
                  <a:lnTo>
                    <a:pt x="141" y="15837"/>
                  </a:lnTo>
                  <a:lnTo>
                    <a:pt x="139" y="15832"/>
                  </a:lnTo>
                  <a:lnTo>
                    <a:pt x="137" y="15827"/>
                  </a:lnTo>
                  <a:lnTo>
                    <a:pt x="134" y="15819"/>
                  </a:lnTo>
                  <a:lnTo>
                    <a:pt x="132" y="15812"/>
                  </a:lnTo>
                  <a:lnTo>
                    <a:pt x="130" y="15806"/>
                  </a:lnTo>
                  <a:lnTo>
                    <a:pt x="127" y="15798"/>
                  </a:lnTo>
                  <a:lnTo>
                    <a:pt x="126" y="15794"/>
                  </a:lnTo>
                  <a:lnTo>
                    <a:pt x="126" y="15791"/>
                  </a:lnTo>
                  <a:lnTo>
                    <a:pt x="124" y="15784"/>
                  </a:lnTo>
                  <a:lnTo>
                    <a:pt x="122" y="15778"/>
                  </a:lnTo>
                  <a:lnTo>
                    <a:pt x="119" y="15770"/>
                  </a:lnTo>
                  <a:lnTo>
                    <a:pt x="117" y="15762"/>
                  </a:lnTo>
                  <a:lnTo>
                    <a:pt x="116" y="15755"/>
                  </a:lnTo>
                  <a:lnTo>
                    <a:pt x="114" y="15749"/>
                  </a:lnTo>
                  <a:lnTo>
                    <a:pt x="113" y="15743"/>
                  </a:lnTo>
                  <a:lnTo>
                    <a:pt x="112" y="15739"/>
                  </a:lnTo>
                  <a:lnTo>
                    <a:pt x="112" y="15733"/>
                  </a:lnTo>
                  <a:lnTo>
                    <a:pt x="110" y="15725"/>
                  </a:lnTo>
                  <a:lnTo>
                    <a:pt x="109" y="15719"/>
                  </a:lnTo>
                  <a:lnTo>
                    <a:pt x="108" y="15711"/>
                  </a:lnTo>
                  <a:lnTo>
                    <a:pt x="107" y="15703"/>
                  </a:lnTo>
                  <a:lnTo>
                    <a:pt x="104" y="15694"/>
                  </a:lnTo>
                  <a:lnTo>
                    <a:pt x="103" y="15687"/>
                  </a:lnTo>
                  <a:lnTo>
                    <a:pt x="102" y="15680"/>
                  </a:lnTo>
                  <a:lnTo>
                    <a:pt x="100" y="15672"/>
                  </a:lnTo>
                  <a:lnTo>
                    <a:pt x="99" y="15664"/>
                  </a:lnTo>
                  <a:lnTo>
                    <a:pt x="98" y="15657"/>
                  </a:lnTo>
                  <a:lnTo>
                    <a:pt x="97" y="15654"/>
                  </a:lnTo>
                  <a:lnTo>
                    <a:pt x="95" y="15645"/>
                  </a:lnTo>
                  <a:lnTo>
                    <a:pt x="94" y="15640"/>
                  </a:lnTo>
                  <a:lnTo>
                    <a:pt x="93" y="15635"/>
                  </a:lnTo>
                  <a:lnTo>
                    <a:pt x="93" y="15631"/>
                  </a:lnTo>
                  <a:lnTo>
                    <a:pt x="91" y="15627"/>
                  </a:lnTo>
                  <a:lnTo>
                    <a:pt x="90" y="15623"/>
                  </a:lnTo>
                  <a:lnTo>
                    <a:pt x="88" y="15617"/>
                  </a:lnTo>
                  <a:lnTo>
                    <a:pt x="86" y="15613"/>
                  </a:lnTo>
                  <a:lnTo>
                    <a:pt x="85" y="15607"/>
                  </a:lnTo>
                  <a:lnTo>
                    <a:pt x="83" y="15602"/>
                  </a:lnTo>
                  <a:lnTo>
                    <a:pt x="81" y="15595"/>
                  </a:lnTo>
                  <a:lnTo>
                    <a:pt x="78" y="15588"/>
                  </a:lnTo>
                  <a:lnTo>
                    <a:pt x="74" y="15581"/>
                  </a:lnTo>
                  <a:lnTo>
                    <a:pt x="72" y="15573"/>
                  </a:lnTo>
                  <a:lnTo>
                    <a:pt x="68" y="15564"/>
                  </a:lnTo>
                  <a:lnTo>
                    <a:pt x="65" y="15556"/>
                  </a:lnTo>
                  <a:lnTo>
                    <a:pt x="61" y="15549"/>
                  </a:lnTo>
                  <a:lnTo>
                    <a:pt x="58" y="15542"/>
                  </a:lnTo>
                  <a:lnTo>
                    <a:pt x="55" y="15535"/>
                  </a:lnTo>
                  <a:lnTo>
                    <a:pt x="50" y="15525"/>
                  </a:lnTo>
                  <a:lnTo>
                    <a:pt x="45" y="15516"/>
                  </a:lnTo>
                  <a:lnTo>
                    <a:pt x="41" y="15508"/>
                  </a:lnTo>
                  <a:lnTo>
                    <a:pt x="38" y="15501"/>
                  </a:lnTo>
                  <a:lnTo>
                    <a:pt x="35" y="15496"/>
                  </a:lnTo>
                  <a:lnTo>
                    <a:pt x="32" y="15490"/>
                  </a:lnTo>
                  <a:lnTo>
                    <a:pt x="29" y="15484"/>
                  </a:lnTo>
                  <a:lnTo>
                    <a:pt x="26" y="15477"/>
                  </a:lnTo>
                  <a:lnTo>
                    <a:pt x="23" y="15470"/>
                  </a:lnTo>
                  <a:lnTo>
                    <a:pt x="19" y="15463"/>
                  </a:lnTo>
                  <a:lnTo>
                    <a:pt x="16" y="15456"/>
                  </a:lnTo>
                  <a:lnTo>
                    <a:pt x="14" y="15449"/>
                  </a:lnTo>
                  <a:lnTo>
                    <a:pt x="12" y="15442"/>
                  </a:lnTo>
                  <a:lnTo>
                    <a:pt x="9" y="15435"/>
                  </a:lnTo>
                  <a:lnTo>
                    <a:pt x="8" y="15430"/>
                  </a:lnTo>
                  <a:lnTo>
                    <a:pt x="7" y="15425"/>
                  </a:lnTo>
                  <a:lnTo>
                    <a:pt x="4" y="15417"/>
                  </a:lnTo>
                  <a:lnTo>
                    <a:pt x="3" y="15410"/>
                  </a:lnTo>
                  <a:lnTo>
                    <a:pt x="2" y="15403"/>
                  </a:lnTo>
                  <a:lnTo>
                    <a:pt x="1" y="15397"/>
                  </a:lnTo>
                  <a:lnTo>
                    <a:pt x="1" y="15389"/>
                  </a:lnTo>
                  <a:lnTo>
                    <a:pt x="0" y="15379"/>
                  </a:lnTo>
                  <a:lnTo>
                    <a:pt x="0" y="15371"/>
                  </a:lnTo>
                  <a:lnTo>
                    <a:pt x="0" y="15362"/>
                  </a:lnTo>
                  <a:lnTo>
                    <a:pt x="1" y="15353"/>
                  </a:lnTo>
                  <a:lnTo>
                    <a:pt x="1" y="15347"/>
                  </a:lnTo>
                  <a:lnTo>
                    <a:pt x="2" y="15337"/>
                  </a:lnTo>
                  <a:lnTo>
                    <a:pt x="3" y="15332"/>
                  </a:lnTo>
                  <a:lnTo>
                    <a:pt x="4" y="15328"/>
                  </a:lnTo>
                  <a:lnTo>
                    <a:pt x="5" y="15322"/>
                  </a:lnTo>
                  <a:lnTo>
                    <a:pt x="7" y="15317"/>
                  </a:lnTo>
                  <a:lnTo>
                    <a:pt x="9" y="15311"/>
                  </a:lnTo>
                  <a:lnTo>
                    <a:pt x="10" y="15305"/>
                  </a:lnTo>
                  <a:lnTo>
                    <a:pt x="11" y="15301"/>
                  </a:lnTo>
                  <a:lnTo>
                    <a:pt x="13" y="15294"/>
                  </a:lnTo>
                  <a:lnTo>
                    <a:pt x="14" y="15289"/>
                  </a:lnTo>
                  <a:lnTo>
                    <a:pt x="16" y="15284"/>
                  </a:lnTo>
                  <a:lnTo>
                    <a:pt x="17" y="15280"/>
                  </a:lnTo>
                  <a:lnTo>
                    <a:pt x="19" y="15274"/>
                  </a:lnTo>
                  <a:lnTo>
                    <a:pt x="21" y="15272"/>
                  </a:lnTo>
                  <a:lnTo>
                    <a:pt x="25" y="15262"/>
                  </a:lnTo>
                  <a:lnTo>
                    <a:pt x="27" y="15258"/>
                  </a:lnTo>
                  <a:lnTo>
                    <a:pt x="29" y="15253"/>
                  </a:lnTo>
                  <a:lnTo>
                    <a:pt x="32" y="15249"/>
                  </a:lnTo>
                  <a:lnTo>
                    <a:pt x="35" y="15244"/>
                  </a:lnTo>
                  <a:lnTo>
                    <a:pt x="38" y="15239"/>
                  </a:lnTo>
                  <a:lnTo>
                    <a:pt x="41" y="15234"/>
                  </a:lnTo>
                  <a:lnTo>
                    <a:pt x="44" y="15229"/>
                  </a:lnTo>
                  <a:lnTo>
                    <a:pt x="47" y="15222"/>
                  </a:lnTo>
                  <a:lnTo>
                    <a:pt x="51" y="15216"/>
                  </a:lnTo>
                  <a:lnTo>
                    <a:pt x="55" y="15210"/>
                  </a:lnTo>
                  <a:lnTo>
                    <a:pt x="58" y="15203"/>
                  </a:lnTo>
                  <a:lnTo>
                    <a:pt x="61" y="15197"/>
                  </a:lnTo>
                  <a:lnTo>
                    <a:pt x="65" y="15191"/>
                  </a:lnTo>
                  <a:lnTo>
                    <a:pt x="71" y="15180"/>
                  </a:lnTo>
                  <a:lnTo>
                    <a:pt x="74" y="15173"/>
                  </a:lnTo>
                  <a:lnTo>
                    <a:pt x="78" y="15167"/>
                  </a:lnTo>
                  <a:lnTo>
                    <a:pt x="80" y="15162"/>
                  </a:lnTo>
                  <a:lnTo>
                    <a:pt x="83" y="15155"/>
                  </a:lnTo>
                  <a:lnTo>
                    <a:pt x="86" y="15152"/>
                  </a:lnTo>
                  <a:lnTo>
                    <a:pt x="88" y="15147"/>
                  </a:lnTo>
                  <a:lnTo>
                    <a:pt x="91" y="15143"/>
                  </a:lnTo>
                  <a:lnTo>
                    <a:pt x="95" y="15138"/>
                  </a:lnTo>
                  <a:lnTo>
                    <a:pt x="98" y="15134"/>
                  </a:lnTo>
                  <a:lnTo>
                    <a:pt x="101" y="15131"/>
                  </a:lnTo>
                  <a:lnTo>
                    <a:pt x="104" y="15127"/>
                  </a:lnTo>
                  <a:lnTo>
                    <a:pt x="108" y="15124"/>
                  </a:lnTo>
                  <a:lnTo>
                    <a:pt x="113" y="15119"/>
                  </a:lnTo>
                  <a:lnTo>
                    <a:pt x="118" y="15114"/>
                  </a:lnTo>
                  <a:lnTo>
                    <a:pt x="128" y="15106"/>
                  </a:lnTo>
                  <a:lnTo>
                    <a:pt x="137" y="15098"/>
                  </a:lnTo>
                  <a:lnTo>
                    <a:pt x="142" y="15095"/>
                  </a:lnTo>
                  <a:lnTo>
                    <a:pt x="153" y="15088"/>
                  </a:lnTo>
                  <a:lnTo>
                    <a:pt x="158" y="15084"/>
                  </a:lnTo>
                  <a:lnTo>
                    <a:pt x="170" y="15077"/>
                  </a:lnTo>
                  <a:lnTo>
                    <a:pt x="176" y="15073"/>
                  </a:lnTo>
                  <a:lnTo>
                    <a:pt x="188" y="15066"/>
                  </a:lnTo>
                  <a:lnTo>
                    <a:pt x="195" y="15062"/>
                  </a:lnTo>
                  <a:lnTo>
                    <a:pt x="203" y="15056"/>
                  </a:lnTo>
                  <a:lnTo>
                    <a:pt x="218" y="15047"/>
                  </a:lnTo>
                  <a:lnTo>
                    <a:pt x="226" y="15043"/>
                  </a:lnTo>
                  <a:lnTo>
                    <a:pt x="231" y="15039"/>
                  </a:lnTo>
                  <a:lnTo>
                    <a:pt x="236" y="15036"/>
                  </a:lnTo>
                  <a:lnTo>
                    <a:pt x="239" y="15033"/>
                  </a:lnTo>
                  <a:lnTo>
                    <a:pt x="243" y="15029"/>
                  </a:lnTo>
                  <a:lnTo>
                    <a:pt x="246" y="15025"/>
                  </a:lnTo>
                  <a:lnTo>
                    <a:pt x="251" y="15020"/>
                  </a:lnTo>
                  <a:lnTo>
                    <a:pt x="254" y="15017"/>
                  </a:lnTo>
                  <a:lnTo>
                    <a:pt x="257" y="15013"/>
                  </a:lnTo>
                  <a:lnTo>
                    <a:pt x="259" y="15008"/>
                  </a:lnTo>
                  <a:lnTo>
                    <a:pt x="262" y="15005"/>
                  </a:lnTo>
                  <a:lnTo>
                    <a:pt x="265" y="15003"/>
                  </a:lnTo>
                  <a:lnTo>
                    <a:pt x="268" y="14999"/>
                  </a:lnTo>
                  <a:lnTo>
                    <a:pt x="271" y="14996"/>
                  </a:lnTo>
                  <a:lnTo>
                    <a:pt x="275" y="14991"/>
                  </a:lnTo>
                  <a:lnTo>
                    <a:pt x="279" y="14989"/>
                  </a:lnTo>
                  <a:lnTo>
                    <a:pt x="282" y="14986"/>
                  </a:lnTo>
                  <a:lnTo>
                    <a:pt x="285" y="14984"/>
                  </a:lnTo>
                  <a:lnTo>
                    <a:pt x="288" y="14981"/>
                  </a:lnTo>
                  <a:lnTo>
                    <a:pt x="291" y="14979"/>
                  </a:lnTo>
                  <a:lnTo>
                    <a:pt x="295" y="14977"/>
                  </a:lnTo>
                  <a:lnTo>
                    <a:pt x="298" y="14975"/>
                  </a:lnTo>
                  <a:lnTo>
                    <a:pt x="300" y="14972"/>
                  </a:lnTo>
                  <a:lnTo>
                    <a:pt x="303" y="14970"/>
                  </a:lnTo>
                  <a:lnTo>
                    <a:pt x="306" y="14967"/>
                  </a:lnTo>
                  <a:lnTo>
                    <a:pt x="310" y="14964"/>
                  </a:lnTo>
                  <a:lnTo>
                    <a:pt x="313" y="14960"/>
                  </a:lnTo>
                  <a:lnTo>
                    <a:pt x="316" y="14956"/>
                  </a:lnTo>
                  <a:lnTo>
                    <a:pt x="318" y="14952"/>
                  </a:lnTo>
                  <a:lnTo>
                    <a:pt x="322" y="14948"/>
                  </a:lnTo>
                  <a:lnTo>
                    <a:pt x="327" y="14942"/>
                  </a:lnTo>
                  <a:lnTo>
                    <a:pt x="333" y="14933"/>
                  </a:lnTo>
                  <a:lnTo>
                    <a:pt x="342" y="14921"/>
                  </a:lnTo>
                  <a:lnTo>
                    <a:pt x="345" y="14917"/>
                  </a:lnTo>
                  <a:lnTo>
                    <a:pt x="348" y="14912"/>
                  </a:lnTo>
                  <a:lnTo>
                    <a:pt x="351" y="14908"/>
                  </a:lnTo>
                  <a:lnTo>
                    <a:pt x="353" y="14906"/>
                  </a:lnTo>
                  <a:lnTo>
                    <a:pt x="356" y="14901"/>
                  </a:lnTo>
                  <a:lnTo>
                    <a:pt x="359" y="14896"/>
                  </a:lnTo>
                  <a:lnTo>
                    <a:pt x="371" y="14874"/>
                  </a:lnTo>
                  <a:lnTo>
                    <a:pt x="373" y="14871"/>
                  </a:lnTo>
                  <a:lnTo>
                    <a:pt x="376" y="14866"/>
                  </a:lnTo>
                  <a:lnTo>
                    <a:pt x="380" y="14861"/>
                  </a:lnTo>
                  <a:lnTo>
                    <a:pt x="383" y="14855"/>
                  </a:lnTo>
                  <a:lnTo>
                    <a:pt x="387" y="14850"/>
                  </a:lnTo>
                  <a:lnTo>
                    <a:pt x="391" y="14843"/>
                  </a:lnTo>
                  <a:lnTo>
                    <a:pt x="396" y="14838"/>
                  </a:lnTo>
                  <a:lnTo>
                    <a:pt x="400" y="14831"/>
                  </a:lnTo>
                  <a:lnTo>
                    <a:pt x="406" y="14824"/>
                  </a:lnTo>
                  <a:lnTo>
                    <a:pt x="410" y="14819"/>
                  </a:lnTo>
                  <a:lnTo>
                    <a:pt x="414" y="14813"/>
                  </a:lnTo>
                  <a:lnTo>
                    <a:pt x="416" y="14810"/>
                  </a:lnTo>
                  <a:lnTo>
                    <a:pt x="417" y="14806"/>
                  </a:lnTo>
                  <a:lnTo>
                    <a:pt x="419" y="14802"/>
                  </a:lnTo>
                  <a:lnTo>
                    <a:pt x="421" y="14798"/>
                  </a:lnTo>
                  <a:lnTo>
                    <a:pt x="424" y="14792"/>
                  </a:lnTo>
                  <a:lnTo>
                    <a:pt x="425" y="14788"/>
                  </a:lnTo>
                  <a:lnTo>
                    <a:pt x="427" y="14781"/>
                  </a:lnTo>
                  <a:lnTo>
                    <a:pt x="428" y="14774"/>
                  </a:lnTo>
                  <a:lnTo>
                    <a:pt x="429" y="14768"/>
                  </a:lnTo>
                  <a:lnTo>
                    <a:pt x="430" y="14760"/>
                  </a:lnTo>
                  <a:lnTo>
                    <a:pt x="431" y="14751"/>
                  </a:lnTo>
                  <a:lnTo>
                    <a:pt x="432" y="14742"/>
                  </a:lnTo>
                  <a:lnTo>
                    <a:pt x="432" y="14737"/>
                  </a:lnTo>
                  <a:lnTo>
                    <a:pt x="432" y="14730"/>
                  </a:lnTo>
                  <a:lnTo>
                    <a:pt x="433" y="14711"/>
                  </a:lnTo>
                  <a:lnTo>
                    <a:pt x="433" y="14706"/>
                  </a:lnTo>
                  <a:lnTo>
                    <a:pt x="433" y="14703"/>
                  </a:lnTo>
                  <a:lnTo>
                    <a:pt x="434" y="14697"/>
                  </a:lnTo>
                  <a:lnTo>
                    <a:pt x="435" y="14693"/>
                  </a:lnTo>
                  <a:lnTo>
                    <a:pt x="437" y="14687"/>
                  </a:lnTo>
                  <a:lnTo>
                    <a:pt x="439" y="14681"/>
                  </a:lnTo>
                  <a:lnTo>
                    <a:pt x="440" y="14676"/>
                  </a:lnTo>
                  <a:lnTo>
                    <a:pt x="441" y="14672"/>
                  </a:lnTo>
                  <a:lnTo>
                    <a:pt x="441" y="14668"/>
                  </a:lnTo>
                  <a:lnTo>
                    <a:pt x="441" y="14666"/>
                  </a:lnTo>
                  <a:lnTo>
                    <a:pt x="442" y="14663"/>
                  </a:lnTo>
                  <a:lnTo>
                    <a:pt x="441" y="14656"/>
                  </a:lnTo>
                  <a:lnTo>
                    <a:pt x="441" y="14603"/>
                  </a:lnTo>
                  <a:lnTo>
                    <a:pt x="441" y="14598"/>
                  </a:lnTo>
                  <a:lnTo>
                    <a:pt x="440" y="14594"/>
                  </a:lnTo>
                  <a:lnTo>
                    <a:pt x="440" y="14590"/>
                  </a:lnTo>
                  <a:lnTo>
                    <a:pt x="439" y="14586"/>
                  </a:lnTo>
                  <a:lnTo>
                    <a:pt x="437" y="14583"/>
                  </a:lnTo>
                  <a:lnTo>
                    <a:pt x="435" y="14579"/>
                  </a:lnTo>
                  <a:lnTo>
                    <a:pt x="432" y="14575"/>
                  </a:lnTo>
                  <a:lnTo>
                    <a:pt x="430" y="14571"/>
                  </a:lnTo>
                  <a:lnTo>
                    <a:pt x="429" y="14568"/>
                  </a:lnTo>
                  <a:lnTo>
                    <a:pt x="428" y="14565"/>
                  </a:lnTo>
                  <a:lnTo>
                    <a:pt x="427" y="14560"/>
                  </a:lnTo>
                  <a:lnTo>
                    <a:pt x="426" y="14557"/>
                  </a:lnTo>
                  <a:lnTo>
                    <a:pt x="426" y="14553"/>
                  </a:lnTo>
                  <a:lnTo>
                    <a:pt x="426" y="14547"/>
                  </a:lnTo>
                  <a:lnTo>
                    <a:pt x="426" y="14534"/>
                  </a:lnTo>
                  <a:lnTo>
                    <a:pt x="426" y="14521"/>
                  </a:lnTo>
                  <a:lnTo>
                    <a:pt x="427" y="14429"/>
                  </a:lnTo>
                  <a:lnTo>
                    <a:pt x="427" y="14427"/>
                  </a:lnTo>
                  <a:lnTo>
                    <a:pt x="428" y="14399"/>
                  </a:lnTo>
                  <a:lnTo>
                    <a:pt x="428" y="14350"/>
                  </a:lnTo>
                  <a:lnTo>
                    <a:pt x="429" y="14341"/>
                  </a:lnTo>
                  <a:lnTo>
                    <a:pt x="429" y="14334"/>
                  </a:lnTo>
                  <a:lnTo>
                    <a:pt x="429" y="14331"/>
                  </a:lnTo>
                  <a:lnTo>
                    <a:pt x="429" y="14321"/>
                  </a:lnTo>
                  <a:lnTo>
                    <a:pt x="430" y="14310"/>
                  </a:lnTo>
                  <a:lnTo>
                    <a:pt x="430" y="14299"/>
                  </a:lnTo>
                  <a:lnTo>
                    <a:pt x="431" y="14286"/>
                  </a:lnTo>
                  <a:lnTo>
                    <a:pt x="431" y="14276"/>
                  </a:lnTo>
                  <a:lnTo>
                    <a:pt x="432" y="14267"/>
                  </a:lnTo>
                  <a:lnTo>
                    <a:pt x="432" y="14260"/>
                  </a:lnTo>
                  <a:lnTo>
                    <a:pt x="433" y="14253"/>
                  </a:lnTo>
                  <a:lnTo>
                    <a:pt x="433" y="14246"/>
                  </a:lnTo>
                  <a:lnTo>
                    <a:pt x="434" y="14240"/>
                  </a:lnTo>
                  <a:lnTo>
                    <a:pt x="434" y="14234"/>
                  </a:lnTo>
                  <a:lnTo>
                    <a:pt x="435" y="14225"/>
                  </a:lnTo>
                  <a:lnTo>
                    <a:pt x="437" y="14217"/>
                  </a:lnTo>
                  <a:lnTo>
                    <a:pt x="438" y="14212"/>
                  </a:lnTo>
                  <a:lnTo>
                    <a:pt x="439" y="14205"/>
                  </a:lnTo>
                  <a:lnTo>
                    <a:pt x="440" y="14199"/>
                  </a:lnTo>
                  <a:lnTo>
                    <a:pt x="440" y="14194"/>
                  </a:lnTo>
                  <a:lnTo>
                    <a:pt x="441" y="14188"/>
                  </a:lnTo>
                  <a:lnTo>
                    <a:pt x="442" y="14184"/>
                  </a:lnTo>
                  <a:lnTo>
                    <a:pt x="443" y="14177"/>
                  </a:lnTo>
                  <a:lnTo>
                    <a:pt x="444" y="14172"/>
                  </a:lnTo>
                  <a:lnTo>
                    <a:pt x="446" y="14166"/>
                  </a:lnTo>
                  <a:lnTo>
                    <a:pt x="447" y="14158"/>
                  </a:lnTo>
                  <a:lnTo>
                    <a:pt x="449" y="14150"/>
                  </a:lnTo>
                  <a:lnTo>
                    <a:pt x="452" y="14143"/>
                  </a:lnTo>
                  <a:lnTo>
                    <a:pt x="454" y="14133"/>
                  </a:lnTo>
                  <a:lnTo>
                    <a:pt x="456" y="14123"/>
                  </a:lnTo>
                  <a:lnTo>
                    <a:pt x="458" y="14114"/>
                  </a:lnTo>
                  <a:lnTo>
                    <a:pt x="460" y="14109"/>
                  </a:lnTo>
                  <a:lnTo>
                    <a:pt x="461" y="14105"/>
                  </a:lnTo>
                  <a:lnTo>
                    <a:pt x="461" y="14104"/>
                  </a:lnTo>
                  <a:lnTo>
                    <a:pt x="462" y="14100"/>
                  </a:lnTo>
                  <a:lnTo>
                    <a:pt x="464" y="14095"/>
                  </a:lnTo>
                  <a:lnTo>
                    <a:pt x="466" y="14089"/>
                  </a:lnTo>
                  <a:lnTo>
                    <a:pt x="468" y="14083"/>
                  </a:lnTo>
                  <a:lnTo>
                    <a:pt x="472" y="14073"/>
                  </a:lnTo>
                  <a:lnTo>
                    <a:pt x="474" y="14068"/>
                  </a:lnTo>
                  <a:lnTo>
                    <a:pt x="478" y="14058"/>
                  </a:lnTo>
                  <a:lnTo>
                    <a:pt x="481" y="14054"/>
                  </a:lnTo>
                  <a:lnTo>
                    <a:pt x="483" y="14048"/>
                  </a:lnTo>
                  <a:lnTo>
                    <a:pt x="486" y="14044"/>
                  </a:lnTo>
                  <a:lnTo>
                    <a:pt x="489" y="14037"/>
                  </a:lnTo>
                  <a:lnTo>
                    <a:pt x="492" y="14032"/>
                  </a:lnTo>
                  <a:lnTo>
                    <a:pt x="496" y="14027"/>
                  </a:lnTo>
                  <a:lnTo>
                    <a:pt x="500" y="14021"/>
                  </a:lnTo>
                  <a:lnTo>
                    <a:pt x="503" y="14017"/>
                  </a:lnTo>
                  <a:lnTo>
                    <a:pt x="507" y="14011"/>
                  </a:lnTo>
                  <a:lnTo>
                    <a:pt x="512" y="14006"/>
                  </a:lnTo>
                  <a:lnTo>
                    <a:pt x="516" y="14000"/>
                  </a:lnTo>
                  <a:lnTo>
                    <a:pt x="520" y="13995"/>
                  </a:lnTo>
                  <a:lnTo>
                    <a:pt x="528" y="13986"/>
                  </a:lnTo>
                  <a:lnTo>
                    <a:pt x="536" y="13977"/>
                  </a:lnTo>
                  <a:lnTo>
                    <a:pt x="546" y="13966"/>
                  </a:lnTo>
                  <a:lnTo>
                    <a:pt x="553" y="13959"/>
                  </a:lnTo>
                  <a:lnTo>
                    <a:pt x="557" y="13953"/>
                  </a:lnTo>
                  <a:lnTo>
                    <a:pt x="563" y="13947"/>
                  </a:lnTo>
                  <a:lnTo>
                    <a:pt x="570" y="13940"/>
                  </a:lnTo>
                  <a:lnTo>
                    <a:pt x="576" y="13932"/>
                  </a:lnTo>
                  <a:lnTo>
                    <a:pt x="582" y="13927"/>
                  </a:lnTo>
                  <a:lnTo>
                    <a:pt x="589" y="13919"/>
                  </a:lnTo>
                  <a:lnTo>
                    <a:pt x="592" y="13917"/>
                  </a:lnTo>
                  <a:lnTo>
                    <a:pt x="597" y="13912"/>
                  </a:lnTo>
                  <a:lnTo>
                    <a:pt x="600" y="13910"/>
                  </a:lnTo>
                  <a:lnTo>
                    <a:pt x="603" y="13907"/>
                  </a:lnTo>
                  <a:lnTo>
                    <a:pt x="606" y="13903"/>
                  </a:lnTo>
                  <a:lnTo>
                    <a:pt x="611" y="13900"/>
                  </a:lnTo>
                  <a:lnTo>
                    <a:pt x="615" y="13897"/>
                  </a:lnTo>
                  <a:lnTo>
                    <a:pt x="619" y="13893"/>
                  </a:lnTo>
                  <a:lnTo>
                    <a:pt x="625" y="13889"/>
                  </a:lnTo>
                  <a:lnTo>
                    <a:pt x="630" y="13885"/>
                  </a:lnTo>
                  <a:lnTo>
                    <a:pt x="633" y="13882"/>
                  </a:lnTo>
                  <a:lnTo>
                    <a:pt x="636" y="13879"/>
                  </a:lnTo>
                  <a:lnTo>
                    <a:pt x="640" y="13874"/>
                  </a:lnTo>
                  <a:lnTo>
                    <a:pt x="642" y="13870"/>
                  </a:lnTo>
                  <a:lnTo>
                    <a:pt x="645" y="13866"/>
                  </a:lnTo>
                  <a:lnTo>
                    <a:pt x="646" y="13863"/>
                  </a:lnTo>
                  <a:lnTo>
                    <a:pt x="654" y="13849"/>
                  </a:lnTo>
                  <a:lnTo>
                    <a:pt x="658" y="13842"/>
                  </a:lnTo>
                  <a:lnTo>
                    <a:pt x="662" y="13835"/>
                  </a:lnTo>
                  <a:lnTo>
                    <a:pt x="667" y="13829"/>
                  </a:lnTo>
                  <a:lnTo>
                    <a:pt x="672" y="13823"/>
                  </a:lnTo>
                  <a:lnTo>
                    <a:pt x="677" y="13815"/>
                  </a:lnTo>
                  <a:lnTo>
                    <a:pt x="684" y="13807"/>
                  </a:lnTo>
                  <a:lnTo>
                    <a:pt x="689" y="13800"/>
                  </a:lnTo>
                  <a:lnTo>
                    <a:pt x="693" y="13794"/>
                  </a:lnTo>
                  <a:lnTo>
                    <a:pt x="700" y="13785"/>
                  </a:lnTo>
                  <a:lnTo>
                    <a:pt x="705" y="13777"/>
                  </a:lnTo>
                  <a:lnTo>
                    <a:pt x="708" y="13772"/>
                  </a:lnTo>
                  <a:lnTo>
                    <a:pt x="714" y="13764"/>
                  </a:lnTo>
                  <a:lnTo>
                    <a:pt x="717" y="13757"/>
                  </a:lnTo>
                  <a:lnTo>
                    <a:pt x="721" y="13751"/>
                  </a:lnTo>
                  <a:lnTo>
                    <a:pt x="726" y="13743"/>
                  </a:lnTo>
                  <a:lnTo>
                    <a:pt x="730" y="13734"/>
                  </a:lnTo>
                  <a:lnTo>
                    <a:pt x="733" y="13727"/>
                  </a:lnTo>
                  <a:lnTo>
                    <a:pt x="736" y="13719"/>
                  </a:lnTo>
                  <a:lnTo>
                    <a:pt x="737" y="13716"/>
                  </a:lnTo>
                  <a:lnTo>
                    <a:pt x="740" y="13711"/>
                  </a:lnTo>
                  <a:lnTo>
                    <a:pt x="742" y="13703"/>
                  </a:lnTo>
                  <a:lnTo>
                    <a:pt x="744" y="13695"/>
                  </a:lnTo>
                  <a:lnTo>
                    <a:pt x="746" y="13688"/>
                  </a:lnTo>
                  <a:lnTo>
                    <a:pt x="747" y="13680"/>
                  </a:lnTo>
                  <a:lnTo>
                    <a:pt x="748" y="13673"/>
                  </a:lnTo>
                  <a:lnTo>
                    <a:pt x="749" y="13665"/>
                  </a:lnTo>
                  <a:lnTo>
                    <a:pt x="749" y="13659"/>
                  </a:lnTo>
                  <a:lnTo>
                    <a:pt x="750" y="13651"/>
                  </a:lnTo>
                  <a:lnTo>
                    <a:pt x="750" y="13645"/>
                  </a:lnTo>
                  <a:lnTo>
                    <a:pt x="749" y="13637"/>
                  </a:lnTo>
                  <a:lnTo>
                    <a:pt x="749" y="13626"/>
                  </a:lnTo>
                  <a:lnTo>
                    <a:pt x="748" y="13617"/>
                  </a:lnTo>
                  <a:lnTo>
                    <a:pt x="747" y="13610"/>
                  </a:lnTo>
                  <a:lnTo>
                    <a:pt x="746" y="13604"/>
                  </a:lnTo>
                  <a:lnTo>
                    <a:pt x="745" y="13594"/>
                  </a:lnTo>
                  <a:lnTo>
                    <a:pt x="743" y="13584"/>
                  </a:lnTo>
                  <a:lnTo>
                    <a:pt x="740" y="13572"/>
                  </a:lnTo>
                  <a:lnTo>
                    <a:pt x="737" y="13561"/>
                  </a:lnTo>
                  <a:lnTo>
                    <a:pt x="734" y="13551"/>
                  </a:lnTo>
                  <a:lnTo>
                    <a:pt x="731" y="13543"/>
                  </a:lnTo>
                  <a:lnTo>
                    <a:pt x="727" y="13532"/>
                  </a:lnTo>
                  <a:lnTo>
                    <a:pt x="724" y="13522"/>
                  </a:lnTo>
                  <a:lnTo>
                    <a:pt x="718" y="13510"/>
                  </a:lnTo>
                  <a:lnTo>
                    <a:pt x="712" y="13493"/>
                  </a:lnTo>
                  <a:lnTo>
                    <a:pt x="706" y="13476"/>
                  </a:lnTo>
                  <a:lnTo>
                    <a:pt x="704" y="13469"/>
                  </a:lnTo>
                  <a:lnTo>
                    <a:pt x="703" y="13462"/>
                  </a:lnTo>
                  <a:lnTo>
                    <a:pt x="701" y="13454"/>
                  </a:lnTo>
                  <a:lnTo>
                    <a:pt x="699" y="13447"/>
                  </a:lnTo>
                  <a:lnTo>
                    <a:pt x="697" y="13438"/>
                  </a:lnTo>
                  <a:lnTo>
                    <a:pt x="694" y="13429"/>
                  </a:lnTo>
                  <a:lnTo>
                    <a:pt x="692" y="13421"/>
                  </a:lnTo>
                  <a:lnTo>
                    <a:pt x="691" y="13413"/>
                  </a:lnTo>
                  <a:lnTo>
                    <a:pt x="689" y="13404"/>
                  </a:lnTo>
                  <a:lnTo>
                    <a:pt x="687" y="13396"/>
                  </a:lnTo>
                  <a:lnTo>
                    <a:pt x="685" y="13390"/>
                  </a:lnTo>
                  <a:lnTo>
                    <a:pt x="684" y="13383"/>
                  </a:lnTo>
                  <a:lnTo>
                    <a:pt x="682" y="13378"/>
                  </a:lnTo>
                  <a:lnTo>
                    <a:pt x="679" y="13370"/>
                  </a:lnTo>
                  <a:lnTo>
                    <a:pt x="676" y="13362"/>
                  </a:lnTo>
                  <a:lnTo>
                    <a:pt x="674" y="13355"/>
                  </a:lnTo>
                  <a:lnTo>
                    <a:pt x="673" y="13350"/>
                  </a:lnTo>
                  <a:lnTo>
                    <a:pt x="672" y="13346"/>
                  </a:lnTo>
                  <a:lnTo>
                    <a:pt x="671" y="13345"/>
                  </a:lnTo>
                  <a:lnTo>
                    <a:pt x="671" y="13344"/>
                  </a:lnTo>
                  <a:lnTo>
                    <a:pt x="670" y="13341"/>
                  </a:lnTo>
                  <a:lnTo>
                    <a:pt x="669" y="13334"/>
                  </a:lnTo>
                  <a:lnTo>
                    <a:pt x="668" y="13328"/>
                  </a:lnTo>
                  <a:lnTo>
                    <a:pt x="667" y="13323"/>
                  </a:lnTo>
                  <a:lnTo>
                    <a:pt x="665" y="13318"/>
                  </a:lnTo>
                  <a:lnTo>
                    <a:pt x="664" y="13311"/>
                  </a:lnTo>
                  <a:lnTo>
                    <a:pt x="664" y="13305"/>
                  </a:lnTo>
                  <a:lnTo>
                    <a:pt x="664" y="13301"/>
                  </a:lnTo>
                  <a:lnTo>
                    <a:pt x="663" y="13295"/>
                  </a:lnTo>
                  <a:lnTo>
                    <a:pt x="663" y="13290"/>
                  </a:lnTo>
                  <a:lnTo>
                    <a:pt x="663" y="13285"/>
                  </a:lnTo>
                  <a:lnTo>
                    <a:pt x="663" y="13278"/>
                  </a:lnTo>
                  <a:lnTo>
                    <a:pt x="664" y="13273"/>
                  </a:lnTo>
                  <a:lnTo>
                    <a:pt x="664" y="13267"/>
                  </a:lnTo>
                  <a:lnTo>
                    <a:pt x="665" y="13262"/>
                  </a:lnTo>
                  <a:lnTo>
                    <a:pt x="667" y="13256"/>
                  </a:lnTo>
                  <a:lnTo>
                    <a:pt x="668" y="13249"/>
                  </a:lnTo>
                  <a:lnTo>
                    <a:pt x="670" y="13244"/>
                  </a:lnTo>
                  <a:lnTo>
                    <a:pt x="672" y="13237"/>
                  </a:lnTo>
                  <a:lnTo>
                    <a:pt x="674" y="13232"/>
                  </a:lnTo>
                  <a:lnTo>
                    <a:pt x="676" y="13225"/>
                  </a:lnTo>
                  <a:lnTo>
                    <a:pt x="678" y="13219"/>
                  </a:lnTo>
                  <a:lnTo>
                    <a:pt x="682" y="13213"/>
                  </a:lnTo>
                  <a:lnTo>
                    <a:pt x="684" y="13206"/>
                  </a:lnTo>
                  <a:lnTo>
                    <a:pt x="688" y="13197"/>
                  </a:lnTo>
                  <a:lnTo>
                    <a:pt x="691" y="13192"/>
                  </a:lnTo>
                  <a:lnTo>
                    <a:pt x="694" y="13185"/>
                  </a:lnTo>
                  <a:lnTo>
                    <a:pt x="698" y="13180"/>
                  </a:lnTo>
                  <a:lnTo>
                    <a:pt x="701" y="13176"/>
                  </a:lnTo>
                  <a:lnTo>
                    <a:pt x="703" y="13171"/>
                  </a:lnTo>
                  <a:lnTo>
                    <a:pt x="705" y="13168"/>
                  </a:lnTo>
                  <a:lnTo>
                    <a:pt x="711" y="13159"/>
                  </a:lnTo>
                  <a:lnTo>
                    <a:pt x="719" y="13146"/>
                  </a:lnTo>
                  <a:lnTo>
                    <a:pt x="722" y="13139"/>
                  </a:lnTo>
                  <a:lnTo>
                    <a:pt x="727" y="13135"/>
                  </a:lnTo>
                  <a:lnTo>
                    <a:pt x="730" y="13128"/>
                  </a:lnTo>
                  <a:lnTo>
                    <a:pt x="734" y="13122"/>
                  </a:lnTo>
                  <a:lnTo>
                    <a:pt x="739" y="13117"/>
                  </a:lnTo>
                  <a:lnTo>
                    <a:pt x="743" y="13111"/>
                  </a:lnTo>
                  <a:lnTo>
                    <a:pt x="747" y="13106"/>
                  </a:lnTo>
                  <a:lnTo>
                    <a:pt x="751" y="13100"/>
                  </a:lnTo>
                  <a:lnTo>
                    <a:pt x="756" y="13096"/>
                  </a:lnTo>
                  <a:lnTo>
                    <a:pt x="760" y="13091"/>
                  </a:lnTo>
                  <a:lnTo>
                    <a:pt x="764" y="13087"/>
                  </a:lnTo>
                  <a:lnTo>
                    <a:pt x="769" y="13083"/>
                  </a:lnTo>
                  <a:lnTo>
                    <a:pt x="774" y="13079"/>
                  </a:lnTo>
                  <a:lnTo>
                    <a:pt x="776" y="13078"/>
                  </a:lnTo>
                  <a:lnTo>
                    <a:pt x="778" y="13076"/>
                  </a:lnTo>
                  <a:lnTo>
                    <a:pt x="785" y="13071"/>
                  </a:lnTo>
                  <a:lnTo>
                    <a:pt x="790" y="13068"/>
                  </a:lnTo>
                  <a:lnTo>
                    <a:pt x="797" y="13065"/>
                  </a:lnTo>
                  <a:lnTo>
                    <a:pt x="802" y="13062"/>
                  </a:lnTo>
                  <a:lnTo>
                    <a:pt x="807" y="13059"/>
                  </a:lnTo>
                  <a:lnTo>
                    <a:pt x="814" y="13057"/>
                  </a:lnTo>
                  <a:lnTo>
                    <a:pt x="820" y="13053"/>
                  </a:lnTo>
                  <a:lnTo>
                    <a:pt x="827" y="13050"/>
                  </a:lnTo>
                  <a:lnTo>
                    <a:pt x="831" y="13047"/>
                  </a:lnTo>
                  <a:lnTo>
                    <a:pt x="836" y="13043"/>
                  </a:lnTo>
                  <a:lnTo>
                    <a:pt x="843" y="13040"/>
                  </a:lnTo>
                  <a:lnTo>
                    <a:pt x="848" y="13037"/>
                  </a:lnTo>
                  <a:lnTo>
                    <a:pt x="854" y="13032"/>
                  </a:lnTo>
                  <a:lnTo>
                    <a:pt x="860" y="13028"/>
                  </a:lnTo>
                  <a:lnTo>
                    <a:pt x="865" y="13023"/>
                  </a:lnTo>
                  <a:lnTo>
                    <a:pt x="872" y="13019"/>
                  </a:lnTo>
                  <a:lnTo>
                    <a:pt x="877" y="13013"/>
                  </a:lnTo>
                  <a:lnTo>
                    <a:pt x="883" y="13009"/>
                  </a:lnTo>
                  <a:lnTo>
                    <a:pt x="888" y="13003"/>
                  </a:lnTo>
                  <a:lnTo>
                    <a:pt x="894" y="12998"/>
                  </a:lnTo>
                  <a:lnTo>
                    <a:pt x="901" y="12992"/>
                  </a:lnTo>
                  <a:lnTo>
                    <a:pt x="906" y="12987"/>
                  </a:lnTo>
                  <a:lnTo>
                    <a:pt x="913" y="12981"/>
                  </a:lnTo>
                  <a:lnTo>
                    <a:pt x="918" y="12975"/>
                  </a:lnTo>
                  <a:lnTo>
                    <a:pt x="923" y="12971"/>
                  </a:lnTo>
                  <a:lnTo>
                    <a:pt x="929" y="12965"/>
                  </a:lnTo>
                  <a:lnTo>
                    <a:pt x="936" y="12960"/>
                  </a:lnTo>
                  <a:lnTo>
                    <a:pt x="942" y="12954"/>
                  </a:lnTo>
                  <a:lnTo>
                    <a:pt x="947" y="12950"/>
                  </a:lnTo>
                  <a:lnTo>
                    <a:pt x="952" y="12944"/>
                  </a:lnTo>
                  <a:lnTo>
                    <a:pt x="957" y="12940"/>
                  </a:lnTo>
                  <a:lnTo>
                    <a:pt x="962" y="12934"/>
                  </a:lnTo>
                  <a:lnTo>
                    <a:pt x="968" y="12928"/>
                  </a:lnTo>
                  <a:lnTo>
                    <a:pt x="973" y="12921"/>
                  </a:lnTo>
                  <a:lnTo>
                    <a:pt x="977" y="12915"/>
                  </a:lnTo>
                  <a:lnTo>
                    <a:pt x="979" y="12913"/>
                  </a:lnTo>
                  <a:lnTo>
                    <a:pt x="981" y="12912"/>
                  </a:lnTo>
                  <a:lnTo>
                    <a:pt x="984" y="12910"/>
                  </a:lnTo>
                  <a:lnTo>
                    <a:pt x="986" y="12907"/>
                  </a:lnTo>
                  <a:lnTo>
                    <a:pt x="988" y="12906"/>
                  </a:lnTo>
                  <a:lnTo>
                    <a:pt x="990" y="12906"/>
                  </a:lnTo>
                  <a:lnTo>
                    <a:pt x="991" y="12905"/>
                  </a:lnTo>
                  <a:lnTo>
                    <a:pt x="994" y="12904"/>
                  </a:lnTo>
                  <a:lnTo>
                    <a:pt x="997" y="12904"/>
                  </a:lnTo>
                  <a:lnTo>
                    <a:pt x="999" y="12903"/>
                  </a:lnTo>
                  <a:lnTo>
                    <a:pt x="1001" y="12903"/>
                  </a:lnTo>
                  <a:lnTo>
                    <a:pt x="1005" y="12902"/>
                  </a:lnTo>
                  <a:lnTo>
                    <a:pt x="1013" y="12901"/>
                  </a:lnTo>
                  <a:lnTo>
                    <a:pt x="1017" y="12900"/>
                  </a:lnTo>
                  <a:lnTo>
                    <a:pt x="1027" y="12899"/>
                  </a:lnTo>
                  <a:lnTo>
                    <a:pt x="1033" y="12897"/>
                  </a:lnTo>
                  <a:lnTo>
                    <a:pt x="1040" y="12897"/>
                  </a:lnTo>
                  <a:lnTo>
                    <a:pt x="1045" y="12897"/>
                  </a:lnTo>
                  <a:lnTo>
                    <a:pt x="1050" y="12897"/>
                  </a:lnTo>
                  <a:lnTo>
                    <a:pt x="1055" y="12897"/>
                  </a:lnTo>
                  <a:lnTo>
                    <a:pt x="1059" y="12899"/>
                  </a:lnTo>
                  <a:lnTo>
                    <a:pt x="1064" y="12900"/>
                  </a:lnTo>
                  <a:lnTo>
                    <a:pt x="1067" y="12900"/>
                  </a:lnTo>
                  <a:lnTo>
                    <a:pt x="1073" y="12902"/>
                  </a:lnTo>
                  <a:lnTo>
                    <a:pt x="1080" y="12904"/>
                  </a:lnTo>
                  <a:lnTo>
                    <a:pt x="1085" y="12905"/>
                  </a:lnTo>
                  <a:lnTo>
                    <a:pt x="1090" y="12909"/>
                  </a:lnTo>
                  <a:lnTo>
                    <a:pt x="1095" y="12910"/>
                  </a:lnTo>
                  <a:lnTo>
                    <a:pt x="1099" y="12912"/>
                  </a:lnTo>
                  <a:lnTo>
                    <a:pt x="1105" y="12913"/>
                  </a:lnTo>
                  <a:lnTo>
                    <a:pt x="1109" y="12914"/>
                  </a:lnTo>
                  <a:lnTo>
                    <a:pt x="1114" y="12915"/>
                  </a:lnTo>
                  <a:lnTo>
                    <a:pt x="1118" y="12916"/>
                  </a:lnTo>
                  <a:lnTo>
                    <a:pt x="1124" y="12918"/>
                  </a:lnTo>
                  <a:lnTo>
                    <a:pt x="1129" y="12918"/>
                  </a:lnTo>
                  <a:lnTo>
                    <a:pt x="1135" y="12918"/>
                  </a:lnTo>
                  <a:lnTo>
                    <a:pt x="1138" y="12918"/>
                  </a:lnTo>
                  <a:lnTo>
                    <a:pt x="1143" y="12918"/>
                  </a:lnTo>
                  <a:lnTo>
                    <a:pt x="1147" y="12918"/>
                  </a:lnTo>
                  <a:lnTo>
                    <a:pt x="1151" y="12918"/>
                  </a:lnTo>
                  <a:lnTo>
                    <a:pt x="1157" y="12916"/>
                  </a:lnTo>
                  <a:lnTo>
                    <a:pt x="1162" y="12915"/>
                  </a:lnTo>
                  <a:lnTo>
                    <a:pt x="1166" y="12914"/>
                  </a:lnTo>
                  <a:lnTo>
                    <a:pt x="1171" y="12914"/>
                  </a:lnTo>
                  <a:lnTo>
                    <a:pt x="1174" y="12913"/>
                  </a:lnTo>
                  <a:lnTo>
                    <a:pt x="1178" y="12913"/>
                  </a:lnTo>
                  <a:lnTo>
                    <a:pt x="1182" y="12912"/>
                  </a:lnTo>
                  <a:lnTo>
                    <a:pt x="1187" y="12912"/>
                  </a:lnTo>
                  <a:lnTo>
                    <a:pt x="1192" y="12912"/>
                  </a:lnTo>
                  <a:lnTo>
                    <a:pt x="1195" y="12912"/>
                  </a:lnTo>
                  <a:lnTo>
                    <a:pt x="1201" y="12912"/>
                  </a:lnTo>
                  <a:lnTo>
                    <a:pt x="1205" y="12912"/>
                  </a:lnTo>
                  <a:lnTo>
                    <a:pt x="1210" y="12912"/>
                  </a:lnTo>
                  <a:lnTo>
                    <a:pt x="1215" y="12912"/>
                  </a:lnTo>
                  <a:lnTo>
                    <a:pt x="1219" y="12912"/>
                  </a:lnTo>
                  <a:lnTo>
                    <a:pt x="1224" y="12913"/>
                  </a:lnTo>
                  <a:lnTo>
                    <a:pt x="1230" y="12913"/>
                  </a:lnTo>
                  <a:lnTo>
                    <a:pt x="1236" y="12914"/>
                  </a:lnTo>
                  <a:lnTo>
                    <a:pt x="1242" y="12915"/>
                  </a:lnTo>
                  <a:lnTo>
                    <a:pt x="1248" y="12916"/>
                  </a:lnTo>
                  <a:lnTo>
                    <a:pt x="1253" y="12918"/>
                  </a:lnTo>
                  <a:lnTo>
                    <a:pt x="1260" y="12919"/>
                  </a:lnTo>
                  <a:lnTo>
                    <a:pt x="1265" y="12920"/>
                  </a:lnTo>
                  <a:lnTo>
                    <a:pt x="1270" y="12920"/>
                  </a:lnTo>
                  <a:lnTo>
                    <a:pt x="1275" y="12921"/>
                  </a:lnTo>
                  <a:lnTo>
                    <a:pt x="1279" y="12921"/>
                  </a:lnTo>
                  <a:lnTo>
                    <a:pt x="1284" y="12921"/>
                  </a:lnTo>
                  <a:lnTo>
                    <a:pt x="1287" y="12921"/>
                  </a:lnTo>
                  <a:lnTo>
                    <a:pt x="1291" y="12920"/>
                  </a:lnTo>
                  <a:lnTo>
                    <a:pt x="1295" y="12920"/>
                  </a:lnTo>
                  <a:lnTo>
                    <a:pt x="1300" y="12919"/>
                  </a:lnTo>
                  <a:lnTo>
                    <a:pt x="1305" y="12919"/>
                  </a:lnTo>
                  <a:lnTo>
                    <a:pt x="1310" y="12916"/>
                  </a:lnTo>
                  <a:lnTo>
                    <a:pt x="1315" y="12915"/>
                  </a:lnTo>
                  <a:lnTo>
                    <a:pt x="1320" y="12913"/>
                  </a:lnTo>
                  <a:lnTo>
                    <a:pt x="1324" y="12912"/>
                  </a:lnTo>
                  <a:lnTo>
                    <a:pt x="1330" y="12910"/>
                  </a:lnTo>
                  <a:lnTo>
                    <a:pt x="1335" y="12906"/>
                  </a:lnTo>
                  <a:lnTo>
                    <a:pt x="1339" y="12904"/>
                  </a:lnTo>
                  <a:lnTo>
                    <a:pt x="1344" y="12902"/>
                  </a:lnTo>
                  <a:lnTo>
                    <a:pt x="1348" y="12899"/>
                  </a:lnTo>
                  <a:lnTo>
                    <a:pt x="1352" y="12896"/>
                  </a:lnTo>
                  <a:lnTo>
                    <a:pt x="1354" y="12893"/>
                  </a:lnTo>
                  <a:lnTo>
                    <a:pt x="1359" y="12889"/>
                  </a:lnTo>
                  <a:lnTo>
                    <a:pt x="1362" y="12883"/>
                  </a:lnTo>
                  <a:lnTo>
                    <a:pt x="1365" y="12877"/>
                  </a:lnTo>
                  <a:lnTo>
                    <a:pt x="1371" y="12870"/>
                  </a:lnTo>
                  <a:lnTo>
                    <a:pt x="1376" y="12861"/>
                  </a:lnTo>
                  <a:lnTo>
                    <a:pt x="1380" y="12851"/>
                  </a:lnTo>
                  <a:lnTo>
                    <a:pt x="1387" y="12837"/>
                  </a:lnTo>
                  <a:lnTo>
                    <a:pt x="1392" y="12823"/>
                  </a:lnTo>
                  <a:lnTo>
                    <a:pt x="1397" y="12805"/>
                  </a:lnTo>
                  <a:lnTo>
                    <a:pt x="1402" y="12791"/>
                  </a:lnTo>
                  <a:lnTo>
                    <a:pt x="1404" y="12782"/>
                  </a:lnTo>
                  <a:lnTo>
                    <a:pt x="1406" y="12774"/>
                  </a:lnTo>
                  <a:lnTo>
                    <a:pt x="1407" y="12769"/>
                  </a:lnTo>
                  <a:lnTo>
                    <a:pt x="1409" y="12764"/>
                  </a:lnTo>
                  <a:lnTo>
                    <a:pt x="1411" y="12758"/>
                  </a:lnTo>
                  <a:lnTo>
                    <a:pt x="1414" y="12753"/>
                  </a:lnTo>
                  <a:lnTo>
                    <a:pt x="1416" y="12749"/>
                  </a:lnTo>
                  <a:lnTo>
                    <a:pt x="1419" y="12744"/>
                  </a:lnTo>
                  <a:lnTo>
                    <a:pt x="1422" y="12739"/>
                  </a:lnTo>
                  <a:lnTo>
                    <a:pt x="1424" y="12736"/>
                  </a:lnTo>
                  <a:lnTo>
                    <a:pt x="1429" y="12732"/>
                  </a:lnTo>
                  <a:lnTo>
                    <a:pt x="1431" y="12728"/>
                  </a:lnTo>
                  <a:lnTo>
                    <a:pt x="1434" y="12725"/>
                  </a:lnTo>
                  <a:lnTo>
                    <a:pt x="1437" y="12721"/>
                  </a:lnTo>
                  <a:lnTo>
                    <a:pt x="1442" y="12718"/>
                  </a:lnTo>
                  <a:lnTo>
                    <a:pt x="1445" y="12716"/>
                  </a:lnTo>
                  <a:lnTo>
                    <a:pt x="1449" y="12713"/>
                  </a:lnTo>
                  <a:lnTo>
                    <a:pt x="1453" y="12708"/>
                  </a:lnTo>
                  <a:lnTo>
                    <a:pt x="1459" y="12705"/>
                  </a:lnTo>
                  <a:lnTo>
                    <a:pt x="1464" y="12700"/>
                  </a:lnTo>
                  <a:lnTo>
                    <a:pt x="1468" y="12697"/>
                  </a:lnTo>
                  <a:lnTo>
                    <a:pt x="1473" y="12694"/>
                  </a:lnTo>
                  <a:lnTo>
                    <a:pt x="1474" y="12693"/>
                  </a:lnTo>
                  <a:lnTo>
                    <a:pt x="1479" y="12689"/>
                  </a:lnTo>
                  <a:lnTo>
                    <a:pt x="1485" y="12685"/>
                  </a:lnTo>
                  <a:lnTo>
                    <a:pt x="1490" y="12683"/>
                  </a:lnTo>
                  <a:lnTo>
                    <a:pt x="1496" y="12678"/>
                  </a:lnTo>
                  <a:lnTo>
                    <a:pt x="1503" y="12676"/>
                  </a:lnTo>
                  <a:lnTo>
                    <a:pt x="1508" y="12672"/>
                  </a:lnTo>
                  <a:lnTo>
                    <a:pt x="1515" y="12670"/>
                  </a:lnTo>
                  <a:lnTo>
                    <a:pt x="1520" y="12669"/>
                  </a:lnTo>
                  <a:lnTo>
                    <a:pt x="1525" y="12667"/>
                  </a:lnTo>
                  <a:lnTo>
                    <a:pt x="1532" y="12666"/>
                  </a:lnTo>
                  <a:lnTo>
                    <a:pt x="1539" y="12665"/>
                  </a:lnTo>
                  <a:lnTo>
                    <a:pt x="1548" y="12664"/>
                  </a:lnTo>
                  <a:lnTo>
                    <a:pt x="1557" y="12662"/>
                  </a:lnTo>
                  <a:lnTo>
                    <a:pt x="1564" y="12661"/>
                  </a:lnTo>
                  <a:lnTo>
                    <a:pt x="1571" y="12660"/>
                  </a:lnTo>
                  <a:lnTo>
                    <a:pt x="1577" y="12659"/>
                  </a:lnTo>
                  <a:lnTo>
                    <a:pt x="1583" y="12659"/>
                  </a:lnTo>
                  <a:lnTo>
                    <a:pt x="1590" y="12658"/>
                  </a:lnTo>
                  <a:lnTo>
                    <a:pt x="1596" y="12657"/>
                  </a:lnTo>
                  <a:lnTo>
                    <a:pt x="1604" y="12656"/>
                  </a:lnTo>
                  <a:lnTo>
                    <a:pt x="1611" y="12655"/>
                  </a:lnTo>
                  <a:lnTo>
                    <a:pt x="1619" y="12655"/>
                  </a:lnTo>
                  <a:lnTo>
                    <a:pt x="1626" y="12654"/>
                  </a:lnTo>
                  <a:lnTo>
                    <a:pt x="1633" y="12652"/>
                  </a:lnTo>
                  <a:lnTo>
                    <a:pt x="1638" y="12651"/>
                  </a:lnTo>
                  <a:lnTo>
                    <a:pt x="1644" y="12650"/>
                  </a:lnTo>
                  <a:lnTo>
                    <a:pt x="1649" y="12649"/>
                  </a:lnTo>
                  <a:lnTo>
                    <a:pt x="1654" y="12648"/>
                  </a:lnTo>
                  <a:lnTo>
                    <a:pt x="1659" y="12647"/>
                  </a:lnTo>
                  <a:lnTo>
                    <a:pt x="1666" y="12645"/>
                  </a:lnTo>
                  <a:lnTo>
                    <a:pt x="1672" y="12642"/>
                  </a:lnTo>
                  <a:lnTo>
                    <a:pt x="1678" y="12640"/>
                  </a:lnTo>
                  <a:lnTo>
                    <a:pt x="1682" y="12639"/>
                  </a:lnTo>
                  <a:lnTo>
                    <a:pt x="1687" y="12637"/>
                  </a:lnTo>
                  <a:lnTo>
                    <a:pt x="1692" y="12635"/>
                  </a:lnTo>
                  <a:lnTo>
                    <a:pt x="1697" y="12631"/>
                  </a:lnTo>
                  <a:lnTo>
                    <a:pt x="1703" y="12629"/>
                  </a:lnTo>
                  <a:lnTo>
                    <a:pt x="1708" y="12626"/>
                  </a:lnTo>
                  <a:lnTo>
                    <a:pt x="1712" y="12623"/>
                  </a:lnTo>
                  <a:lnTo>
                    <a:pt x="1716" y="12620"/>
                  </a:lnTo>
                  <a:lnTo>
                    <a:pt x="1720" y="12617"/>
                  </a:lnTo>
                  <a:lnTo>
                    <a:pt x="1725" y="12613"/>
                  </a:lnTo>
                  <a:lnTo>
                    <a:pt x="1729" y="12611"/>
                  </a:lnTo>
                  <a:lnTo>
                    <a:pt x="1737" y="12605"/>
                  </a:lnTo>
                  <a:lnTo>
                    <a:pt x="1746" y="12598"/>
                  </a:lnTo>
                  <a:lnTo>
                    <a:pt x="1747" y="12598"/>
                  </a:lnTo>
                  <a:lnTo>
                    <a:pt x="1753" y="12592"/>
                  </a:lnTo>
                  <a:lnTo>
                    <a:pt x="1772" y="12579"/>
                  </a:lnTo>
                  <a:lnTo>
                    <a:pt x="1788" y="12566"/>
                  </a:lnTo>
                  <a:lnTo>
                    <a:pt x="1803" y="12552"/>
                  </a:lnTo>
                  <a:lnTo>
                    <a:pt x="1819" y="12538"/>
                  </a:lnTo>
                  <a:lnTo>
                    <a:pt x="1830" y="12527"/>
                  </a:lnTo>
                  <a:lnTo>
                    <a:pt x="1845" y="12509"/>
                  </a:lnTo>
                  <a:lnTo>
                    <a:pt x="1855" y="12499"/>
                  </a:lnTo>
                  <a:lnTo>
                    <a:pt x="1865" y="12488"/>
                  </a:lnTo>
                  <a:lnTo>
                    <a:pt x="1881" y="12472"/>
                  </a:lnTo>
                  <a:lnTo>
                    <a:pt x="1888" y="12466"/>
                  </a:lnTo>
                  <a:lnTo>
                    <a:pt x="1891" y="12464"/>
                  </a:lnTo>
                  <a:lnTo>
                    <a:pt x="1895" y="12462"/>
                  </a:lnTo>
                  <a:lnTo>
                    <a:pt x="1899" y="12461"/>
                  </a:lnTo>
                  <a:lnTo>
                    <a:pt x="1904" y="12460"/>
                  </a:lnTo>
                  <a:lnTo>
                    <a:pt x="1909" y="12460"/>
                  </a:lnTo>
                  <a:lnTo>
                    <a:pt x="1913" y="12460"/>
                  </a:lnTo>
                  <a:lnTo>
                    <a:pt x="1919" y="12461"/>
                  </a:lnTo>
                  <a:lnTo>
                    <a:pt x="1928" y="12462"/>
                  </a:lnTo>
                  <a:lnTo>
                    <a:pt x="1938" y="12463"/>
                  </a:lnTo>
                  <a:lnTo>
                    <a:pt x="1950" y="12463"/>
                  </a:lnTo>
                  <a:lnTo>
                    <a:pt x="1961" y="12464"/>
                  </a:lnTo>
                  <a:lnTo>
                    <a:pt x="1971" y="12465"/>
                  </a:lnTo>
                  <a:lnTo>
                    <a:pt x="1983" y="12465"/>
                  </a:lnTo>
                  <a:lnTo>
                    <a:pt x="1994" y="12465"/>
                  </a:lnTo>
                  <a:lnTo>
                    <a:pt x="2004" y="12464"/>
                  </a:lnTo>
                  <a:lnTo>
                    <a:pt x="2012" y="12464"/>
                  </a:lnTo>
                  <a:lnTo>
                    <a:pt x="2023" y="12464"/>
                  </a:lnTo>
                  <a:lnTo>
                    <a:pt x="2034" y="12463"/>
                  </a:lnTo>
                  <a:lnTo>
                    <a:pt x="2043" y="12463"/>
                  </a:lnTo>
                  <a:lnTo>
                    <a:pt x="2059" y="12462"/>
                  </a:lnTo>
                  <a:lnTo>
                    <a:pt x="2075" y="12461"/>
                  </a:lnTo>
                  <a:lnTo>
                    <a:pt x="2082" y="12460"/>
                  </a:lnTo>
                  <a:lnTo>
                    <a:pt x="2091" y="12458"/>
                  </a:lnTo>
                  <a:lnTo>
                    <a:pt x="2098" y="12455"/>
                  </a:lnTo>
                  <a:lnTo>
                    <a:pt x="2104" y="12454"/>
                  </a:lnTo>
                  <a:lnTo>
                    <a:pt x="2111" y="12453"/>
                  </a:lnTo>
                  <a:lnTo>
                    <a:pt x="2118" y="12452"/>
                  </a:lnTo>
                  <a:lnTo>
                    <a:pt x="2123" y="12452"/>
                  </a:lnTo>
                  <a:lnTo>
                    <a:pt x="2129" y="12453"/>
                  </a:lnTo>
                  <a:lnTo>
                    <a:pt x="2135" y="12453"/>
                  </a:lnTo>
                  <a:lnTo>
                    <a:pt x="2138" y="12454"/>
                  </a:lnTo>
                  <a:lnTo>
                    <a:pt x="2142" y="12455"/>
                  </a:lnTo>
                  <a:lnTo>
                    <a:pt x="2146" y="12456"/>
                  </a:lnTo>
                  <a:lnTo>
                    <a:pt x="2151" y="12459"/>
                  </a:lnTo>
                  <a:lnTo>
                    <a:pt x="2156" y="12461"/>
                  </a:lnTo>
                  <a:lnTo>
                    <a:pt x="2162" y="12463"/>
                  </a:lnTo>
                  <a:lnTo>
                    <a:pt x="2169" y="12465"/>
                  </a:lnTo>
                  <a:lnTo>
                    <a:pt x="2176" y="12466"/>
                  </a:lnTo>
                  <a:lnTo>
                    <a:pt x="2182" y="12469"/>
                  </a:lnTo>
                  <a:lnTo>
                    <a:pt x="2190" y="12471"/>
                  </a:lnTo>
                  <a:lnTo>
                    <a:pt x="2196" y="12472"/>
                  </a:lnTo>
                  <a:lnTo>
                    <a:pt x="2204" y="12474"/>
                  </a:lnTo>
                  <a:lnTo>
                    <a:pt x="2212" y="12475"/>
                  </a:lnTo>
                  <a:lnTo>
                    <a:pt x="2218" y="12476"/>
                  </a:lnTo>
                  <a:lnTo>
                    <a:pt x="2225" y="12478"/>
                  </a:lnTo>
                  <a:lnTo>
                    <a:pt x="2231" y="12478"/>
                  </a:lnTo>
                  <a:lnTo>
                    <a:pt x="2238" y="12479"/>
                  </a:lnTo>
                  <a:lnTo>
                    <a:pt x="2247" y="12479"/>
                  </a:lnTo>
                  <a:lnTo>
                    <a:pt x="2254" y="12479"/>
                  </a:lnTo>
                  <a:lnTo>
                    <a:pt x="2262" y="12479"/>
                  </a:lnTo>
                  <a:lnTo>
                    <a:pt x="2268" y="12479"/>
                  </a:lnTo>
                  <a:lnTo>
                    <a:pt x="2276" y="12478"/>
                  </a:lnTo>
                  <a:lnTo>
                    <a:pt x="2283" y="12476"/>
                  </a:lnTo>
                  <a:lnTo>
                    <a:pt x="2292" y="12474"/>
                  </a:lnTo>
                  <a:lnTo>
                    <a:pt x="2299" y="12472"/>
                  </a:lnTo>
                  <a:lnTo>
                    <a:pt x="2304" y="12470"/>
                  </a:lnTo>
                  <a:lnTo>
                    <a:pt x="2310" y="12468"/>
                  </a:lnTo>
                  <a:lnTo>
                    <a:pt x="2317" y="12464"/>
                  </a:lnTo>
                  <a:lnTo>
                    <a:pt x="2322" y="12462"/>
                  </a:lnTo>
                  <a:lnTo>
                    <a:pt x="2329" y="12459"/>
                  </a:lnTo>
                  <a:lnTo>
                    <a:pt x="2335" y="12456"/>
                  </a:lnTo>
                  <a:lnTo>
                    <a:pt x="2341" y="12454"/>
                  </a:lnTo>
                  <a:lnTo>
                    <a:pt x="2347" y="12452"/>
                  </a:lnTo>
                  <a:lnTo>
                    <a:pt x="2352" y="12451"/>
                  </a:lnTo>
                  <a:lnTo>
                    <a:pt x="2357" y="12449"/>
                  </a:lnTo>
                  <a:lnTo>
                    <a:pt x="2363" y="12447"/>
                  </a:lnTo>
                  <a:lnTo>
                    <a:pt x="2368" y="12446"/>
                  </a:lnTo>
                  <a:lnTo>
                    <a:pt x="2375" y="12445"/>
                  </a:lnTo>
                  <a:lnTo>
                    <a:pt x="2381" y="12444"/>
                  </a:lnTo>
                  <a:lnTo>
                    <a:pt x="2386" y="12443"/>
                  </a:lnTo>
                  <a:lnTo>
                    <a:pt x="2393" y="12442"/>
                  </a:lnTo>
                  <a:lnTo>
                    <a:pt x="2399" y="12440"/>
                  </a:lnTo>
                  <a:lnTo>
                    <a:pt x="2406" y="12439"/>
                  </a:lnTo>
                  <a:lnTo>
                    <a:pt x="2414" y="12435"/>
                  </a:lnTo>
                  <a:lnTo>
                    <a:pt x="2421" y="12433"/>
                  </a:lnTo>
                  <a:lnTo>
                    <a:pt x="2427" y="12431"/>
                  </a:lnTo>
                  <a:lnTo>
                    <a:pt x="2435" y="12427"/>
                  </a:lnTo>
                  <a:lnTo>
                    <a:pt x="2436" y="12426"/>
                  </a:lnTo>
                  <a:lnTo>
                    <a:pt x="2441" y="12424"/>
                  </a:lnTo>
                  <a:lnTo>
                    <a:pt x="2447" y="12422"/>
                  </a:lnTo>
                  <a:lnTo>
                    <a:pt x="2451" y="12419"/>
                  </a:lnTo>
                  <a:lnTo>
                    <a:pt x="2455" y="12415"/>
                  </a:lnTo>
                  <a:lnTo>
                    <a:pt x="2459" y="12411"/>
                  </a:lnTo>
                  <a:lnTo>
                    <a:pt x="2464" y="12406"/>
                  </a:lnTo>
                  <a:lnTo>
                    <a:pt x="2469" y="12402"/>
                  </a:lnTo>
                  <a:lnTo>
                    <a:pt x="2473" y="12397"/>
                  </a:lnTo>
                  <a:lnTo>
                    <a:pt x="2479" y="12394"/>
                  </a:lnTo>
                  <a:lnTo>
                    <a:pt x="2483" y="12391"/>
                  </a:lnTo>
                  <a:lnTo>
                    <a:pt x="2487" y="12388"/>
                  </a:lnTo>
                  <a:lnTo>
                    <a:pt x="2492" y="12386"/>
                  </a:lnTo>
                  <a:lnTo>
                    <a:pt x="2497" y="12383"/>
                  </a:lnTo>
                  <a:lnTo>
                    <a:pt x="2502" y="12381"/>
                  </a:lnTo>
                  <a:lnTo>
                    <a:pt x="2511" y="12376"/>
                  </a:lnTo>
                  <a:lnTo>
                    <a:pt x="2519" y="12373"/>
                  </a:lnTo>
                  <a:lnTo>
                    <a:pt x="2552" y="12354"/>
                  </a:lnTo>
                  <a:lnTo>
                    <a:pt x="2567" y="12344"/>
                  </a:lnTo>
                  <a:lnTo>
                    <a:pt x="2585" y="12329"/>
                  </a:lnTo>
                  <a:lnTo>
                    <a:pt x="2606" y="12315"/>
                  </a:lnTo>
                  <a:lnTo>
                    <a:pt x="2614" y="12311"/>
                  </a:lnTo>
                  <a:lnTo>
                    <a:pt x="2625" y="12307"/>
                  </a:lnTo>
                  <a:lnTo>
                    <a:pt x="2634" y="12304"/>
                  </a:lnTo>
                  <a:lnTo>
                    <a:pt x="2654" y="12302"/>
                  </a:lnTo>
                  <a:lnTo>
                    <a:pt x="2680" y="12303"/>
                  </a:lnTo>
                  <a:lnTo>
                    <a:pt x="2688" y="12305"/>
                  </a:lnTo>
                  <a:lnTo>
                    <a:pt x="2728" y="12317"/>
                  </a:lnTo>
                  <a:lnTo>
                    <a:pt x="2746" y="12321"/>
                  </a:lnTo>
                  <a:lnTo>
                    <a:pt x="2756" y="12321"/>
                  </a:lnTo>
                  <a:lnTo>
                    <a:pt x="2795" y="12314"/>
                  </a:lnTo>
                  <a:lnTo>
                    <a:pt x="2822" y="12316"/>
                  </a:lnTo>
                  <a:lnTo>
                    <a:pt x="2836" y="12318"/>
                  </a:lnTo>
                  <a:lnTo>
                    <a:pt x="2867" y="12323"/>
                  </a:lnTo>
                  <a:lnTo>
                    <a:pt x="2879" y="12333"/>
                  </a:lnTo>
                  <a:lnTo>
                    <a:pt x="2882" y="12335"/>
                  </a:lnTo>
                  <a:lnTo>
                    <a:pt x="2885" y="12336"/>
                  </a:lnTo>
                  <a:lnTo>
                    <a:pt x="2895" y="12336"/>
                  </a:lnTo>
                  <a:lnTo>
                    <a:pt x="2902" y="12332"/>
                  </a:lnTo>
                  <a:lnTo>
                    <a:pt x="2913" y="12318"/>
                  </a:lnTo>
                  <a:lnTo>
                    <a:pt x="2927" y="12294"/>
                  </a:lnTo>
                  <a:lnTo>
                    <a:pt x="2947" y="12250"/>
                  </a:lnTo>
                  <a:lnTo>
                    <a:pt x="2959" y="12218"/>
                  </a:lnTo>
                  <a:lnTo>
                    <a:pt x="2985" y="12184"/>
                  </a:lnTo>
                  <a:lnTo>
                    <a:pt x="2989" y="12176"/>
                  </a:lnTo>
                  <a:lnTo>
                    <a:pt x="3001" y="12156"/>
                  </a:lnTo>
                  <a:lnTo>
                    <a:pt x="3008" y="12135"/>
                  </a:lnTo>
                  <a:lnTo>
                    <a:pt x="3032" y="12100"/>
                  </a:lnTo>
                  <a:lnTo>
                    <a:pt x="3035" y="12098"/>
                  </a:lnTo>
                  <a:lnTo>
                    <a:pt x="3043" y="12074"/>
                  </a:lnTo>
                  <a:lnTo>
                    <a:pt x="3070" y="12006"/>
                  </a:lnTo>
                  <a:lnTo>
                    <a:pt x="3071" y="11994"/>
                  </a:lnTo>
                  <a:lnTo>
                    <a:pt x="3071" y="11986"/>
                  </a:lnTo>
                  <a:lnTo>
                    <a:pt x="3069" y="11979"/>
                  </a:lnTo>
                  <a:lnTo>
                    <a:pt x="3067" y="11967"/>
                  </a:lnTo>
                  <a:lnTo>
                    <a:pt x="3062" y="11945"/>
                  </a:lnTo>
                  <a:lnTo>
                    <a:pt x="3056" y="11914"/>
                  </a:lnTo>
                  <a:lnTo>
                    <a:pt x="3047" y="11881"/>
                  </a:lnTo>
                  <a:lnTo>
                    <a:pt x="3039" y="11861"/>
                  </a:lnTo>
                  <a:lnTo>
                    <a:pt x="3038" y="11858"/>
                  </a:lnTo>
                  <a:lnTo>
                    <a:pt x="3032" y="11848"/>
                  </a:lnTo>
                  <a:lnTo>
                    <a:pt x="3026" y="11836"/>
                  </a:lnTo>
                  <a:lnTo>
                    <a:pt x="3024" y="11822"/>
                  </a:lnTo>
                  <a:lnTo>
                    <a:pt x="3024" y="11820"/>
                  </a:lnTo>
                  <a:lnTo>
                    <a:pt x="3025" y="11814"/>
                  </a:lnTo>
                  <a:lnTo>
                    <a:pt x="3026" y="11802"/>
                  </a:lnTo>
                  <a:lnTo>
                    <a:pt x="3032" y="11776"/>
                  </a:lnTo>
                  <a:lnTo>
                    <a:pt x="3033" y="11774"/>
                  </a:lnTo>
                  <a:lnTo>
                    <a:pt x="3042" y="11758"/>
                  </a:lnTo>
                  <a:lnTo>
                    <a:pt x="3054" y="11741"/>
                  </a:lnTo>
                  <a:lnTo>
                    <a:pt x="3090" y="11699"/>
                  </a:lnTo>
                  <a:lnTo>
                    <a:pt x="3110" y="11678"/>
                  </a:lnTo>
                  <a:lnTo>
                    <a:pt x="3118" y="11663"/>
                  </a:lnTo>
                  <a:lnTo>
                    <a:pt x="3130" y="11648"/>
                  </a:lnTo>
                  <a:lnTo>
                    <a:pt x="3136" y="11636"/>
                  </a:lnTo>
                  <a:lnTo>
                    <a:pt x="3136" y="11621"/>
                  </a:lnTo>
                  <a:lnTo>
                    <a:pt x="3134" y="11609"/>
                  </a:lnTo>
                  <a:lnTo>
                    <a:pt x="3133" y="11603"/>
                  </a:lnTo>
                  <a:lnTo>
                    <a:pt x="3130" y="11593"/>
                  </a:lnTo>
                  <a:lnTo>
                    <a:pt x="3127" y="11583"/>
                  </a:lnTo>
                  <a:lnTo>
                    <a:pt x="3124" y="11556"/>
                  </a:lnTo>
                  <a:lnTo>
                    <a:pt x="3123" y="11549"/>
                  </a:lnTo>
                  <a:lnTo>
                    <a:pt x="3117" y="11515"/>
                  </a:lnTo>
                  <a:lnTo>
                    <a:pt x="3117" y="11513"/>
                  </a:lnTo>
                  <a:lnTo>
                    <a:pt x="3116" y="11507"/>
                  </a:lnTo>
                  <a:lnTo>
                    <a:pt x="3116" y="11490"/>
                  </a:lnTo>
                  <a:lnTo>
                    <a:pt x="3116" y="11466"/>
                  </a:lnTo>
                  <a:lnTo>
                    <a:pt x="3116" y="11465"/>
                  </a:lnTo>
                  <a:lnTo>
                    <a:pt x="3117" y="11462"/>
                  </a:lnTo>
                  <a:lnTo>
                    <a:pt x="3119" y="11453"/>
                  </a:lnTo>
                  <a:lnTo>
                    <a:pt x="3119" y="11451"/>
                  </a:lnTo>
                  <a:lnTo>
                    <a:pt x="3121" y="11450"/>
                  </a:lnTo>
                  <a:lnTo>
                    <a:pt x="3127" y="11436"/>
                  </a:lnTo>
                  <a:lnTo>
                    <a:pt x="3134" y="11427"/>
                  </a:lnTo>
                  <a:lnTo>
                    <a:pt x="3150" y="11407"/>
                  </a:lnTo>
                  <a:lnTo>
                    <a:pt x="3154" y="11405"/>
                  </a:lnTo>
                  <a:lnTo>
                    <a:pt x="3161" y="11401"/>
                  </a:lnTo>
                  <a:lnTo>
                    <a:pt x="3169" y="11399"/>
                  </a:lnTo>
                  <a:lnTo>
                    <a:pt x="3177" y="11401"/>
                  </a:lnTo>
                  <a:lnTo>
                    <a:pt x="3205" y="11413"/>
                  </a:lnTo>
                  <a:lnTo>
                    <a:pt x="3253" y="11435"/>
                  </a:lnTo>
                  <a:lnTo>
                    <a:pt x="3268" y="11438"/>
                  </a:lnTo>
                  <a:lnTo>
                    <a:pt x="3275" y="11438"/>
                  </a:lnTo>
                  <a:lnTo>
                    <a:pt x="3296" y="11435"/>
                  </a:lnTo>
                  <a:lnTo>
                    <a:pt x="3331" y="11426"/>
                  </a:lnTo>
                  <a:lnTo>
                    <a:pt x="3349" y="11417"/>
                  </a:lnTo>
                  <a:lnTo>
                    <a:pt x="3369" y="11407"/>
                  </a:lnTo>
                  <a:lnTo>
                    <a:pt x="3401" y="11403"/>
                  </a:lnTo>
                  <a:lnTo>
                    <a:pt x="3444" y="11368"/>
                  </a:lnTo>
                  <a:lnTo>
                    <a:pt x="3466" y="11340"/>
                  </a:lnTo>
                  <a:lnTo>
                    <a:pt x="3483" y="11320"/>
                  </a:lnTo>
                  <a:lnTo>
                    <a:pt x="3485" y="11318"/>
                  </a:lnTo>
                  <a:lnTo>
                    <a:pt x="3525" y="11282"/>
                  </a:lnTo>
                  <a:lnTo>
                    <a:pt x="3584" y="11241"/>
                  </a:lnTo>
                  <a:lnTo>
                    <a:pt x="3622" y="11221"/>
                  </a:lnTo>
                  <a:lnTo>
                    <a:pt x="3646" y="11210"/>
                  </a:lnTo>
                  <a:lnTo>
                    <a:pt x="3652" y="11208"/>
                  </a:lnTo>
                  <a:lnTo>
                    <a:pt x="3672" y="11205"/>
                  </a:lnTo>
                  <a:lnTo>
                    <a:pt x="3691" y="11196"/>
                  </a:lnTo>
                  <a:lnTo>
                    <a:pt x="3705" y="11193"/>
                  </a:lnTo>
                  <a:lnTo>
                    <a:pt x="3729" y="11184"/>
                  </a:lnTo>
                  <a:lnTo>
                    <a:pt x="3741" y="11180"/>
                  </a:lnTo>
                  <a:lnTo>
                    <a:pt x="3755" y="11179"/>
                  </a:lnTo>
                  <a:lnTo>
                    <a:pt x="3772" y="11183"/>
                  </a:lnTo>
                  <a:lnTo>
                    <a:pt x="3784" y="11184"/>
                  </a:lnTo>
                  <a:lnTo>
                    <a:pt x="3790" y="11181"/>
                  </a:lnTo>
                  <a:lnTo>
                    <a:pt x="3792" y="11180"/>
                  </a:lnTo>
                  <a:lnTo>
                    <a:pt x="3797" y="11174"/>
                  </a:lnTo>
                  <a:lnTo>
                    <a:pt x="3804" y="11160"/>
                  </a:lnTo>
                  <a:lnTo>
                    <a:pt x="3811" y="11135"/>
                  </a:lnTo>
                  <a:lnTo>
                    <a:pt x="3820" y="11118"/>
                  </a:lnTo>
                  <a:lnTo>
                    <a:pt x="3830" y="11100"/>
                  </a:lnTo>
                  <a:lnTo>
                    <a:pt x="3833" y="11094"/>
                  </a:lnTo>
                  <a:lnTo>
                    <a:pt x="3850" y="11076"/>
                  </a:lnTo>
                  <a:lnTo>
                    <a:pt x="3868" y="11064"/>
                  </a:lnTo>
                  <a:lnTo>
                    <a:pt x="3880" y="11056"/>
                  </a:lnTo>
                  <a:lnTo>
                    <a:pt x="3892" y="11050"/>
                  </a:lnTo>
                  <a:lnTo>
                    <a:pt x="3916" y="11046"/>
                  </a:lnTo>
                  <a:lnTo>
                    <a:pt x="3934" y="11045"/>
                  </a:lnTo>
                  <a:lnTo>
                    <a:pt x="4008" y="11041"/>
                  </a:lnTo>
                  <a:lnTo>
                    <a:pt x="4016" y="11040"/>
                  </a:lnTo>
                  <a:lnTo>
                    <a:pt x="4022" y="11039"/>
                  </a:lnTo>
                  <a:lnTo>
                    <a:pt x="4031" y="11037"/>
                  </a:lnTo>
                  <a:lnTo>
                    <a:pt x="4040" y="11035"/>
                  </a:lnTo>
                  <a:lnTo>
                    <a:pt x="4065" y="11031"/>
                  </a:lnTo>
                  <a:lnTo>
                    <a:pt x="4100" y="11024"/>
                  </a:lnTo>
                  <a:lnTo>
                    <a:pt x="4117" y="11021"/>
                  </a:lnTo>
                  <a:lnTo>
                    <a:pt x="4124" y="11017"/>
                  </a:lnTo>
                  <a:lnTo>
                    <a:pt x="4129" y="11014"/>
                  </a:lnTo>
                  <a:lnTo>
                    <a:pt x="4132" y="11008"/>
                  </a:lnTo>
                  <a:lnTo>
                    <a:pt x="4132" y="11004"/>
                  </a:lnTo>
                  <a:lnTo>
                    <a:pt x="4131" y="11000"/>
                  </a:lnTo>
                  <a:lnTo>
                    <a:pt x="4131" y="10996"/>
                  </a:lnTo>
                  <a:lnTo>
                    <a:pt x="4128" y="10981"/>
                  </a:lnTo>
                  <a:lnTo>
                    <a:pt x="4129" y="10966"/>
                  </a:lnTo>
                  <a:lnTo>
                    <a:pt x="4126" y="10958"/>
                  </a:lnTo>
                  <a:lnTo>
                    <a:pt x="4122" y="10948"/>
                  </a:lnTo>
                  <a:lnTo>
                    <a:pt x="4121" y="10947"/>
                  </a:lnTo>
                  <a:lnTo>
                    <a:pt x="4110" y="10931"/>
                  </a:lnTo>
                  <a:lnTo>
                    <a:pt x="4094" y="10909"/>
                  </a:lnTo>
                  <a:lnTo>
                    <a:pt x="4090" y="10902"/>
                  </a:lnTo>
                  <a:lnTo>
                    <a:pt x="4085" y="10894"/>
                  </a:lnTo>
                  <a:lnTo>
                    <a:pt x="4079" y="10886"/>
                  </a:lnTo>
                  <a:lnTo>
                    <a:pt x="4074" y="10870"/>
                  </a:lnTo>
                  <a:lnTo>
                    <a:pt x="4072" y="10866"/>
                  </a:lnTo>
                  <a:lnTo>
                    <a:pt x="4063" y="10844"/>
                  </a:lnTo>
                  <a:lnTo>
                    <a:pt x="4020" y="10782"/>
                  </a:lnTo>
                  <a:lnTo>
                    <a:pt x="4011" y="10768"/>
                  </a:lnTo>
                  <a:lnTo>
                    <a:pt x="3977" y="10729"/>
                  </a:lnTo>
                  <a:lnTo>
                    <a:pt x="3974" y="10722"/>
                  </a:lnTo>
                  <a:lnTo>
                    <a:pt x="3970" y="10716"/>
                  </a:lnTo>
                  <a:lnTo>
                    <a:pt x="3964" y="10692"/>
                  </a:lnTo>
                  <a:lnTo>
                    <a:pt x="3965" y="10685"/>
                  </a:lnTo>
                  <a:lnTo>
                    <a:pt x="3970" y="10663"/>
                  </a:lnTo>
                  <a:lnTo>
                    <a:pt x="3982" y="10624"/>
                  </a:lnTo>
                  <a:lnTo>
                    <a:pt x="3983" y="10621"/>
                  </a:lnTo>
                  <a:lnTo>
                    <a:pt x="3989" y="10606"/>
                  </a:lnTo>
                  <a:lnTo>
                    <a:pt x="4002" y="10571"/>
                  </a:lnTo>
                  <a:lnTo>
                    <a:pt x="4003" y="10569"/>
                  </a:lnTo>
                  <a:lnTo>
                    <a:pt x="4012" y="10545"/>
                  </a:lnTo>
                  <a:lnTo>
                    <a:pt x="4013" y="10544"/>
                  </a:lnTo>
                  <a:lnTo>
                    <a:pt x="4021" y="10525"/>
                  </a:lnTo>
                  <a:lnTo>
                    <a:pt x="4029" y="10512"/>
                  </a:lnTo>
                  <a:lnTo>
                    <a:pt x="4059" y="10475"/>
                  </a:lnTo>
                  <a:lnTo>
                    <a:pt x="4063" y="10466"/>
                  </a:lnTo>
                  <a:lnTo>
                    <a:pt x="4067" y="10458"/>
                  </a:lnTo>
                  <a:lnTo>
                    <a:pt x="4072" y="10453"/>
                  </a:lnTo>
                  <a:lnTo>
                    <a:pt x="4079" y="10446"/>
                  </a:lnTo>
                  <a:lnTo>
                    <a:pt x="4088" y="10439"/>
                  </a:lnTo>
                  <a:lnTo>
                    <a:pt x="4106" y="10426"/>
                  </a:lnTo>
                  <a:lnTo>
                    <a:pt x="4108" y="10425"/>
                  </a:lnTo>
                  <a:lnTo>
                    <a:pt x="4123" y="10415"/>
                  </a:lnTo>
                  <a:lnTo>
                    <a:pt x="4164" y="10386"/>
                  </a:lnTo>
                  <a:lnTo>
                    <a:pt x="4170" y="10378"/>
                  </a:lnTo>
                  <a:lnTo>
                    <a:pt x="4175" y="10367"/>
                  </a:lnTo>
                  <a:lnTo>
                    <a:pt x="4179" y="10354"/>
                  </a:lnTo>
                  <a:lnTo>
                    <a:pt x="4180" y="10348"/>
                  </a:lnTo>
                  <a:lnTo>
                    <a:pt x="4183" y="10326"/>
                  </a:lnTo>
                  <a:lnTo>
                    <a:pt x="4183" y="10292"/>
                  </a:lnTo>
                  <a:lnTo>
                    <a:pt x="4183" y="10287"/>
                  </a:lnTo>
                  <a:lnTo>
                    <a:pt x="4186" y="10256"/>
                  </a:lnTo>
                  <a:lnTo>
                    <a:pt x="4186" y="10246"/>
                  </a:lnTo>
                  <a:lnTo>
                    <a:pt x="4186" y="10237"/>
                  </a:lnTo>
                  <a:lnTo>
                    <a:pt x="4183" y="10223"/>
                  </a:lnTo>
                  <a:lnTo>
                    <a:pt x="4178" y="10207"/>
                  </a:lnTo>
                  <a:lnTo>
                    <a:pt x="4175" y="10190"/>
                  </a:lnTo>
                  <a:lnTo>
                    <a:pt x="4173" y="10175"/>
                  </a:lnTo>
                  <a:lnTo>
                    <a:pt x="4171" y="10152"/>
                  </a:lnTo>
                  <a:lnTo>
                    <a:pt x="4167" y="10131"/>
                  </a:lnTo>
                  <a:lnTo>
                    <a:pt x="4169" y="10127"/>
                  </a:lnTo>
                  <a:lnTo>
                    <a:pt x="4183" y="10105"/>
                  </a:lnTo>
                  <a:lnTo>
                    <a:pt x="4191" y="10094"/>
                  </a:lnTo>
                  <a:lnTo>
                    <a:pt x="4192" y="10093"/>
                  </a:lnTo>
                  <a:lnTo>
                    <a:pt x="4200" y="10086"/>
                  </a:lnTo>
                  <a:lnTo>
                    <a:pt x="4213" y="10078"/>
                  </a:lnTo>
                  <a:lnTo>
                    <a:pt x="4228" y="10066"/>
                  </a:lnTo>
                  <a:lnTo>
                    <a:pt x="4237" y="10056"/>
                  </a:lnTo>
                  <a:lnTo>
                    <a:pt x="4250" y="10046"/>
                  </a:lnTo>
                  <a:lnTo>
                    <a:pt x="4285" y="10022"/>
                  </a:lnTo>
                  <a:lnTo>
                    <a:pt x="4318" y="9998"/>
                  </a:lnTo>
                  <a:lnTo>
                    <a:pt x="4347" y="9972"/>
                  </a:lnTo>
                  <a:lnTo>
                    <a:pt x="4348" y="9969"/>
                  </a:lnTo>
                  <a:lnTo>
                    <a:pt x="4384" y="9937"/>
                  </a:lnTo>
                  <a:lnTo>
                    <a:pt x="4388" y="9930"/>
                  </a:lnTo>
                  <a:lnTo>
                    <a:pt x="4390" y="9924"/>
                  </a:lnTo>
                  <a:lnTo>
                    <a:pt x="4392" y="9917"/>
                  </a:lnTo>
                  <a:lnTo>
                    <a:pt x="4393" y="9905"/>
                  </a:lnTo>
                  <a:lnTo>
                    <a:pt x="4394" y="9872"/>
                  </a:lnTo>
                  <a:lnTo>
                    <a:pt x="4396" y="9848"/>
                  </a:lnTo>
                  <a:lnTo>
                    <a:pt x="4402" y="9819"/>
                  </a:lnTo>
                  <a:lnTo>
                    <a:pt x="4406" y="9800"/>
                  </a:lnTo>
                  <a:lnTo>
                    <a:pt x="4408" y="9789"/>
                  </a:lnTo>
                  <a:lnTo>
                    <a:pt x="4413" y="9772"/>
                  </a:lnTo>
                  <a:lnTo>
                    <a:pt x="4416" y="9747"/>
                  </a:lnTo>
                  <a:lnTo>
                    <a:pt x="4417" y="9731"/>
                  </a:lnTo>
                  <a:lnTo>
                    <a:pt x="4427" y="9698"/>
                  </a:lnTo>
                  <a:lnTo>
                    <a:pt x="4434" y="9679"/>
                  </a:lnTo>
                  <a:lnTo>
                    <a:pt x="4446" y="9659"/>
                  </a:lnTo>
                  <a:lnTo>
                    <a:pt x="4447" y="9657"/>
                  </a:lnTo>
                  <a:lnTo>
                    <a:pt x="4457" y="9643"/>
                  </a:lnTo>
                  <a:lnTo>
                    <a:pt x="4464" y="9634"/>
                  </a:lnTo>
                  <a:lnTo>
                    <a:pt x="4472" y="9626"/>
                  </a:lnTo>
                  <a:lnTo>
                    <a:pt x="4497" y="9595"/>
                  </a:lnTo>
                  <a:lnTo>
                    <a:pt x="4522" y="9568"/>
                  </a:lnTo>
                  <a:lnTo>
                    <a:pt x="4538" y="9557"/>
                  </a:lnTo>
                  <a:lnTo>
                    <a:pt x="4552" y="9545"/>
                  </a:lnTo>
                  <a:lnTo>
                    <a:pt x="4568" y="9530"/>
                  </a:lnTo>
                  <a:lnTo>
                    <a:pt x="4575" y="9528"/>
                  </a:lnTo>
                  <a:lnTo>
                    <a:pt x="4582" y="9528"/>
                  </a:lnTo>
                  <a:lnTo>
                    <a:pt x="4602" y="9536"/>
                  </a:lnTo>
                  <a:lnTo>
                    <a:pt x="4621" y="9547"/>
                  </a:lnTo>
                  <a:lnTo>
                    <a:pt x="4632" y="9552"/>
                  </a:lnTo>
                  <a:lnTo>
                    <a:pt x="4644" y="9555"/>
                  </a:lnTo>
                  <a:lnTo>
                    <a:pt x="4654" y="9555"/>
                  </a:lnTo>
                  <a:lnTo>
                    <a:pt x="4662" y="9555"/>
                  </a:lnTo>
                  <a:lnTo>
                    <a:pt x="4677" y="9559"/>
                  </a:lnTo>
                  <a:lnTo>
                    <a:pt x="4682" y="9559"/>
                  </a:lnTo>
                  <a:lnTo>
                    <a:pt x="4688" y="9557"/>
                  </a:lnTo>
                  <a:lnTo>
                    <a:pt x="4692" y="9553"/>
                  </a:lnTo>
                  <a:lnTo>
                    <a:pt x="4706" y="9522"/>
                  </a:lnTo>
                  <a:lnTo>
                    <a:pt x="4707" y="9516"/>
                  </a:lnTo>
                  <a:lnTo>
                    <a:pt x="4710" y="9506"/>
                  </a:lnTo>
                  <a:lnTo>
                    <a:pt x="4714" y="9502"/>
                  </a:lnTo>
                  <a:lnTo>
                    <a:pt x="4724" y="9487"/>
                  </a:lnTo>
                  <a:lnTo>
                    <a:pt x="4725" y="9485"/>
                  </a:lnTo>
                  <a:lnTo>
                    <a:pt x="4726" y="9483"/>
                  </a:lnTo>
                  <a:lnTo>
                    <a:pt x="4726" y="9481"/>
                  </a:lnTo>
                  <a:lnTo>
                    <a:pt x="4727" y="9476"/>
                  </a:lnTo>
                  <a:lnTo>
                    <a:pt x="4729" y="9475"/>
                  </a:lnTo>
                  <a:lnTo>
                    <a:pt x="4731" y="9468"/>
                  </a:lnTo>
                  <a:lnTo>
                    <a:pt x="4732" y="9466"/>
                  </a:lnTo>
                  <a:lnTo>
                    <a:pt x="4733" y="9464"/>
                  </a:lnTo>
                  <a:lnTo>
                    <a:pt x="4737" y="9456"/>
                  </a:lnTo>
                  <a:lnTo>
                    <a:pt x="4740" y="9453"/>
                  </a:lnTo>
                  <a:lnTo>
                    <a:pt x="4745" y="9449"/>
                  </a:lnTo>
                  <a:lnTo>
                    <a:pt x="4745" y="9447"/>
                  </a:lnTo>
                  <a:lnTo>
                    <a:pt x="4752" y="9436"/>
                  </a:lnTo>
                  <a:lnTo>
                    <a:pt x="4768" y="9407"/>
                  </a:lnTo>
                  <a:lnTo>
                    <a:pt x="4779" y="9397"/>
                  </a:lnTo>
                  <a:lnTo>
                    <a:pt x="4790" y="9388"/>
                  </a:lnTo>
                  <a:lnTo>
                    <a:pt x="4796" y="9383"/>
                  </a:lnTo>
                  <a:lnTo>
                    <a:pt x="4799" y="9381"/>
                  </a:lnTo>
                  <a:lnTo>
                    <a:pt x="4806" y="9378"/>
                  </a:lnTo>
                  <a:lnTo>
                    <a:pt x="4815" y="9375"/>
                  </a:lnTo>
                  <a:lnTo>
                    <a:pt x="4825" y="9372"/>
                  </a:lnTo>
                  <a:lnTo>
                    <a:pt x="4841" y="9368"/>
                  </a:lnTo>
                  <a:lnTo>
                    <a:pt x="4852" y="9367"/>
                  </a:lnTo>
                  <a:lnTo>
                    <a:pt x="4877" y="9367"/>
                  </a:lnTo>
                  <a:lnTo>
                    <a:pt x="4895" y="9369"/>
                  </a:lnTo>
                  <a:lnTo>
                    <a:pt x="4916" y="9372"/>
                  </a:lnTo>
                  <a:lnTo>
                    <a:pt x="4926" y="9375"/>
                  </a:lnTo>
                  <a:lnTo>
                    <a:pt x="4932" y="9378"/>
                  </a:lnTo>
                  <a:lnTo>
                    <a:pt x="4938" y="9381"/>
                  </a:lnTo>
                  <a:lnTo>
                    <a:pt x="4948" y="9390"/>
                  </a:lnTo>
                  <a:lnTo>
                    <a:pt x="4956" y="9398"/>
                  </a:lnTo>
                  <a:lnTo>
                    <a:pt x="4963" y="9405"/>
                  </a:lnTo>
                  <a:lnTo>
                    <a:pt x="4967" y="9415"/>
                  </a:lnTo>
                  <a:lnTo>
                    <a:pt x="4971" y="9422"/>
                  </a:lnTo>
                  <a:lnTo>
                    <a:pt x="4980" y="9440"/>
                  </a:lnTo>
                  <a:lnTo>
                    <a:pt x="4987" y="9455"/>
                  </a:lnTo>
                  <a:lnTo>
                    <a:pt x="4989" y="9458"/>
                  </a:lnTo>
                  <a:lnTo>
                    <a:pt x="4992" y="9467"/>
                  </a:lnTo>
                  <a:lnTo>
                    <a:pt x="4997" y="9483"/>
                  </a:lnTo>
                  <a:lnTo>
                    <a:pt x="4998" y="9485"/>
                  </a:lnTo>
                  <a:lnTo>
                    <a:pt x="4999" y="9485"/>
                  </a:lnTo>
                  <a:lnTo>
                    <a:pt x="5000" y="9486"/>
                  </a:lnTo>
                  <a:lnTo>
                    <a:pt x="5002" y="9487"/>
                  </a:lnTo>
                  <a:lnTo>
                    <a:pt x="5004" y="9487"/>
                  </a:lnTo>
                  <a:lnTo>
                    <a:pt x="5007" y="9487"/>
                  </a:lnTo>
                  <a:lnTo>
                    <a:pt x="5009" y="9487"/>
                  </a:lnTo>
                  <a:lnTo>
                    <a:pt x="5031" y="9480"/>
                  </a:lnTo>
                  <a:lnTo>
                    <a:pt x="5039" y="9478"/>
                  </a:lnTo>
                  <a:lnTo>
                    <a:pt x="5045" y="9477"/>
                  </a:lnTo>
                  <a:lnTo>
                    <a:pt x="5051" y="9474"/>
                  </a:lnTo>
                  <a:lnTo>
                    <a:pt x="5055" y="9470"/>
                  </a:lnTo>
                  <a:lnTo>
                    <a:pt x="5060" y="9466"/>
                  </a:lnTo>
                  <a:lnTo>
                    <a:pt x="5063" y="9459"/>
                  </a:lnTo>
                  <a:lnTo>
                    <a:pt x="5065" y="9455"/>
                  </a:lnTo>
                  <a:lnTo>
                    <a:pt x="5066" y="9448"/>
                  </a:lnTo>
                  <a:lnTo>
                    <a:pt x="5066" y="9437"/>
                  </a:lnTo>
                  <a:lnTo>
                    <a:pt x="5066" y="9430"/>
                  </a:lnTo>
                  <a:lnTo>
                    <a:pt x="5066" y="9428"/>
                  </a:lnTo>
                  <a:lnTo>
                    <a:pt x="5065" y="9418"/>
                  </a:lnTo>
                  <a:lnTo>
                    <a:pt x="5059" y="9375"/>
                  </a:lnTo>
                  <a:lnTo>
                    <a:pt x="5057" y="9368"/>
                  </a:lnTo>
                  <a:lnTo>
                    <a:pt x="5054" y="9355"/>
                  </a:lnTo>
                  <a:lnTo>
                    <a:pt x="5051" y="9349"/>
                  </a:lnTo>
                  <a:lnTo>
                    <a:pt x="5047" y="9343"/>
                  </a:lnTo>
                  <a:lnTo>
                    <a:pt x="5036" y="9338"/>
                  </a:lnTo>
                  <a:lnTo>
                    <a:pt x="5032" y="9336"/>
                  </a:lnTo>
                  <a:lnTo>
                    <a:pt x="5027" y="9334"/>
                  </a:lnTo>
                  <a:lnTo>
                    <a:pt x="5021" y="9333"/>
                  </a:lnTo>
                  <a:lnTo>
                    <a:pt x="5018" y="9332"/>
                  </a:lnTo>
                  <a:lnTo>
                    <a:pt x="5013" y="9329"/>
                  </a:lnTo>
                  <a:lnTo>
                    <a:pt x="5009" y="9326"/>
                  </a:lnTo>
                  <a:lnTo>
                    <a:pt x="5003" y="9323"/>
                  </a:lnTo>
                  <a:lnTo>
                    <a:pt x="4997" y="9321"/>
                  </a:lnTo>
                  <a:lnTo>
                    <a:pt x="4992" y="9318"/>
                  </a:lnTo>
                  <a:lnTo>
                    <a:pt x="4985" y="9316"/>
                  </a:lnTo>
                  <a:lnTo>
                    <a:pt x="4978" y="9314"/>
                  </a:lnTo>
                  <a:lnTo>
                    <a:pt x="4971" y="9312"/>
                  </a:lnTo>
                  <a:lnTo>
                    <a:pt x="4965" y="9308"/>
                  </a:lnTo>
                  <a:lnTo>
                    <a:pt x="4962" y="9304"/>
                  </a:lnTo>
                  <a:lnTo>
                    <a:pt x="4960" y="9297"/>
                  </a:lnTo>
                  <a:lnTo>
                    <a:pt x="4960" y="9285"/>
                  </a:lnTo>
                  <a:lnTo>
                    <a:pt x="4960" y="9278"/>
                  </a:lnTo>
                  <a:lnTo>
                    <a:pt x="4962" y="9262"/>
                  </a:lnTo>
                  <a:lnTo>
                    <a:pt x="4963" y="9251"/>
                  </a:lnTo>
                  <a:lnTo>
                    <a:pt x="4963" y="9238"/>
                  </a:lnTo>
                  <a:lnTo>
                    <a:pt x="4963" y="9236"/>
                  </a:lnTo>
                  <a:lnTo>
                    <a:pt x="4965" y="9225"/>
                  </a:lnTo>
                  <a:lnTo>
                    <a:pt x="4969" y="9204"/>
                  </a:lnTo>
                  <a:lnTo>
                    <a:pt x="4977" y="9174"/>
                  </a:lnTo>
                  <a:lnTo>
                    <a:pt x="4993" y="9138"/>
                  </a:lnTo>
                  <a:lnTo>
                    <a:pt x="5003" y="9117"/>
                  </a:lnTo>
                  <a:lnTo>
                    <a:pt x="5013" y="9095"/>
                  </a:lnTo>
                  <a:lnTo>
                    <a:pt x="5019" y="9091"/>
                  </a:lnTo>
                  <a:lnTo>
                    <a:pt x="5047" y="9068"/>
                  </a:lnTo>
                  <a:lnTo>
                    <a:pt x="5052" y="9066"/>
                  </a:lnTo>
                  <a:lnTo>
                    <a:pt x="5059" y="9060"/>
                  </a:lnTo>
                  <a:lnTo>
                    <a:pt x="5074" y="9054"/>
                  </a:lnTo>
                  <a:lnTo>
                    <a:pt x="5084" y="9049"/>
                  </a:lnTo>
                  <a:lnTo>
                    <a:pt x="5093" y="9047"/>
                  </a:lnTo>
                  <a:lnTo>
                    <a:pt x="5104" y="9044"/>
                  </a:lnTo>
                  <a:lnTo>
                    <a:pt x="5116" y="9039"/>
                  </a:lnTo>
                  <a:lnTo>
                    <a:pt x="5125" y="9032"/>
                  </a:lnTo>
                  <a:lnTo>
                    <a:pt x="5132" y="9025"/>
                  </a:lnTo>
                  <a:lnTo>
                    <a:pt x="5137" y="9014"/>
                  </a:lnTo>
                  <a:lnTo>
                    <a:pt x="5141" y="9007"/>
                  </a:lnTo>
                  <a:lnTo>
                    <a:pt x="5149" y="8995"/>
                  </a:lnTo>
                  <a:lnTo>
                    <a:pt x="5152" y="8989"/>
                  </a:lnTo>
                  <a:lnTo>
                    <a:pt x="5170" y="8970"/>
                  </a:lnTo>
                  <a:lnTo>
                    <a:pt x="5176" y="8966"/>
                  </a:lnTo>
                  <a:lnTo>
                    <a:pt x="5178" y="8965"/>
                  </a:lnTo>
                  <a:lnTo>
                    <a:pt x="5180" y="8964"/>
                  </a:lnTo>
                  <a:lnTo>
                    <a:pt x="5206" y="8959"/>
                  </a:lnTo>
                  <a:lnTo>
                    <a:pt x="5217" y="8955"/>
                  </a:lnTo>
                  <a:lnTo>
                    <a:pt x="5223" y="8950"/>
                  </a:lnTo>
                  <a:lnTo>
                    <a:pt x="5231" y="8942"/>
                  </a:lnTo>
                  <a:lnTo>
                    <a:pt x="5233" y="8936"/>
                  </a:lnTo>
                  <a:lnTo>
                    <a:pt x="5235" y="8928"/>
                  </a:lnTo>
                  <a:lnTo>
                    <a:pt x="5235" y="8917"/>
                  </a:lnTo>
                  <a:lnTo>
                    <a:pt x="5234" y="8909"/>
                  </a:lnTo>
                  <a:lnTo>
                    <a:pt x="5232" y="8902"/>
                  </a:lnTo>
                  <a:lnTo>
                    <a:pt x="5225" y="8895"/>
                  </a:lnTo>
                  <a:lnTo>
                    <a:pt x="5209" y="8882"/>
                  </a:lnTo>
                  <a:lnTo>
                    <a:pt x="5195" y="8872"/>
                  </a:lnTo>
                  <a:lnTo>
                    <a:pt x="5190" y="8868"/>
                  </a:lnTo>
                  <a:lnTo>
                    <a:pt x="5188" y="8868"/>
                  </a:lnTo>
                  <a:lnTo>
                    <a:pt x="5184" y="8867"/>
                  </a:lnTo>
                  <a:lnTo>
                    <a:pt x="5177" y="8868"/>
                  </a:lnTo>
                  <a:lnTo>
                    <a:pt x="5176" y="8868"/>
                  </a:lnTo>
                  <a:lnTo>
                    <a:pt x="5174" y="8868"/>
                  </a:lnTo>
                  <a:lnTo>
                    <a:pt x="5169" y="8869"/>
                  </a:lnTo>
                  <a:lnTo>
                    <a:pt x="5167" y="8870"/>
                  </a:lnTo>
                  <a:lnTo>
                    <a:pt x="5166" y="8870"/>
                  </a:lnTo>
                  <a:lnTo>
                    <a:pt x="5165" y="8871"/>
                  </a:lnTo>
                  <a:lnTo>
                    <a:pt x="5154" y="8878"/>
                  </a:lnTo>
                  <a:lnTo>
                    <a:pt x="5134" y="8896"/>
                  </a:lnTo>
                  <a:lnTo>
                    <a:pt x="5127" y="8901"/>
                  </a:lnTo>
                  <a:lnTo>
                    <a:pt x="5126" y="8903"/>
                  </a:lnTo>
                  <a:lnTo>
                    <a:pt x="5120" y="8910"/>
                  </a:lnTo>
                  <a:lnTo>
                    <a:pt x="5111" y="8916"/>
                  </a:lnTo>
                  <a:lnTo>
                    <a:pt x="5106" y="8921"/>
                  </a:lnTo>
                  <a:lnTo>
                    <a:pt x="5098" y="8927"/>
                  </a:lnTo>
                  <a:lnTo>
                    <a:pt x="5090" y="8931"/>
                  </a:lnTo>
                  <a:lnTo>
                    <a:pt x="5074" y="8936"/>
                  </a:lnTo>
                  <a:lnTo>
                    <a:pt x="5057" y="8938"/>
                  </a:lnTo>
                  <a:lnTo>
                    <a:pt x="5036" y="8937"/>
                  </a:lnTo>
                  <a:lnTo>
                    <a:pt x="5026" y="8936"/>
                  </a:lnTo>
                  <a:lnTo>
                    <a:pt x="5009" y="8932"/>
                  </a:lnTo>
                  <a:lnTo>
                    <a:pt x="4998" y="8930"/>
                  </a:lnTo>
                  <a:lnTo>
                    <a:pt x="4985" y="8920"/>
                  </a:lnTo>
                  <a:lnTo>
                    <a:pt x="4976" y="8910"/>
                  </a:lnTo>
                  <a:lnTo>
                    <a:pt x="4958" y="8892"/>
                  </a:lnTo>
                  <a:lnTo>
                    <a:pt x="4950" y="8883"/>
                  </a:lnTo>
                  <a:lnTo>
                    <a:pt x="4942" y="8877"/>
                  </a:lnTo>
                  <a:lnTo>
                    <a:pt x="4932" y="8860"/>
                  </a:lnTo>
                  <a:lnTo>
                    <a:pt x="4915" y="8835"/>
                  </a:lnTo>
                  <a:lnTo>
                    <a:pt x="4911" y="8828"/>
                  </a:lnTo>
                  <a:lnTo>
                    <a:pt x="4910" y="8822"/>
                  </a:lnTo>
                  <a:lnTo>
                    <a:pt x="4909" y="8822"/>
                  </a:lnTo>
                  <a:lnTo>
                    <a:pt x="4907" y="8819"/>
                  </a:lnTo>
                  <a:lnTo>
                    <a:pt x="4899" y="8818"/>
                  </a:lnTo>
                  <a:lnTo>
                    <a:pt x="4888" y="8819"/>
                  </a:lnTo>
                  <a:lnTo>
                    <a:pt x="4874" y="8818"/>
                  </a:lnTo>
                  <a:lnTo>
                    <a:pt x="4861" y="8814"/>
                  </a:lnTo>
                  <a:lnTo>
                    <a:pt x="4852" y="8808"/>
                  </a:lnTo>
                  <a:lnTo>
                    <a:pt x="4845" y="8798"/>
                  </a:lnTo>
                  <a:lnTo>
                    <a:pt x="4845" y="8788"/>
                  </a:lnTo>
                  <a:lnTo>
                    <a:pt x="4847" y="8778"/>
                  </a:lnTo>
                  <a:lnTo>
                    <a:pt x="4850" y="8769"/>
                  </a:lnTo>
                  <a:lnTo>
                    <a:pt x="4854" y="8764"/>
                  </a:lnTo>
                  <a:lnTo>
                    <a:pt x="4867" y="8753"/>
                  </a:lnTo>
                  <a:lnTo>
                    <a:pt x="4873" y="8751"/>
                  </a:lnTo>
                  <a:lnTo>
                    <a:pt x="4889" y="8740"/>
                  </a:lnTo>
                  <a:lnTo>
                    <a:pt x="4904" y="8729"/>
                  </a:lnTo>
                  <a:lnTo>
                    <a:pt x="4908" y="8726"/>
                  </a:lnTo>
                  <a:lnTo>
                    <a:pt x="4916" y="8722"/>
                  </a:lnTo>
                  <a:lnTo>
                    <a:pt x="4925" y="8717"/>
                  </a:lnTo>
                  <a:lnTo>
                    <a:pt x="4934" y="8713"/>
                  </a:lnTo>
                  <a:lnTo>
                    <a:pt x="4935" y="8713"/>
                  </a:lnTo>
                  <a:lnTo>
                    <a:pt x="4944" y="8707"/>
                  </a:lnTo>
                  <a:lnTo>
                    <a:pt x="4958" y="8701"/>
                  </a:lnTo>
                  <a:lnTo>
                    <a:pt x="4970" y="8688"/>
                  </a:lnTo>
                  <a:lnTo>
                    <a:pt x="4980" y="8674"/>
                  </a:lnTo>
                  <a:lnTo>
                    <a:pt x="4988" y="8660"/>
                  </a:lnTo>
                  <a:lnTo>
                    <a:pt x="4989" y="8655"/>
                  </a:lnTo>
                  <a:lnTo>
                    <a:pt x="4988" y="8635"/>
                  </a:lnTo>
                  <a:lnTo>
                    <a:pt x="4985" y="8629"/>
                  </a:lnTo>
                  <a:lnTo>
                    <a:pt x="4983" y="8622"/>
                  </a:lnTo>
                  <a:lnTo>
                    <a:pt x="4975" y="8612"/>
                  </a:lnTo>
                  <a:lnTo>
                    <a:pt x="4964" y="8595"/>
                  </a:lnTo>
                  <a:lnTo>
                    <a:pt x="4956" y="8578"/>
                  </a:lnTo>
                  <a:lnTo>
                    <a:pt x="4953" y="8574"/>
                  </a:lnTo>
                  <a:lnTo>
                    <a:pt x="4952" y="8573"/>
                  </a:lnTo>
                  <a:lnTo>
                    <a:pt x="4936" y="8553"/>
                  </a:lnTo>
                  <a:lnTo>
                    <a:pt x="4933" y="8548"/>
                  </a:lnTo>
                  <a:lnTo>
                    <a:pt x="4925" y="8536"/>
                  </a:lnTo>
                  <a:lnTo>
                    <a:pt x="4918" y="8524"/>
                  </a:lnTo>
                  <a:lnTo>
                    <a:pt x="4918" y="8519"/>
                  </a:lnTo>
                  <a:lnTo>
                    <a:pt x="4919" y="8512"/>
                  </a:lnTo>
                  <a:lnTo>
                    <a:pt x="4921" y="8505"/>
                  </a:lnTo>
                  <a:lnTo>
                    <a:pt x="4923" y="8498"/>
                  </a:lnTo>
                  <a:lnTo>
                    <a:pt x="4926" y="8491"/>
                  </a:lnTo>
                  <a:lnTo>
                    <a:pt x="4936" y="8481"/>
                  </a:lnTo>
                  <a:lnTo>
                    <a:pt x="4946" y="8476"/>
                  </a:lnTo>
                  <a:lnTo>
                    <a:pt x="4968" y="8465"/>
                  </a:lnTo>
                  <a:lnTo>
                    <a:pt x="4987" y="8458"/>
                  </a:lnTo>
                  <a:lnTo>
                    <a:pt x="4999" y="8450"/>
                  </a:lnTo>
                  <a:lnTo>
                    <a:pt x="5013" y="8438"/>
                  </a:lnTo>
                  <a:lnTo>
                    <a:pt x="5033" y="8418"/>
                  </a:lnTo>
                  <a:lnTo>
                    <a:pt x="5040" y="8406"/>
                  </a:lnTo>
                  <a:lnTo>
                    <a:pt x="5047" y="8381"/>
                  </a:lnTo>
                  <a:lnTo>
                    <a:pt x="5048" y="8376"/>
                  </a:lnTo>
                  <a:lnTo>
                    <a:pt x="5050" y="8368"/>
                  </a:lnTo>
                  <a:lnTo>
                    <a:pt x="5052" y="8357"/>
                  </a:lnTo>
                  <a:lnTo>
                    <a:pt x="5051" y="8355"/>
                  </a:lnTo>
                  <a:lnTo>
                    <a:pt x="5051" y="8353"/>
                  </a:lnTo>
                  <a:lnTo>
                    <a:pt x="5053" y="8351"/>
                  </a:lnTo>
                  <a:lnTo>
                    <a:pt x="5053" y="8348"/>
                  </a:lnTo>
                  <a:lnTo>
                    <a:pt x="5050" y="8342"/>
                  </a:lnTo>
                  <a:lnTo>
                    <a:pt x="5049" y="8334"/>
                  </a:lnTo>
                  <a:lnTo>
                    <a:pt x="5048" y="8324"/>
                  </a:lnTo>
                  <a:lnTo>
                    <a:pt x="5046" y="8318"/>
                  </a:lnTo>
                  <a:lnTo>
                    <a:pt x="5048" y="8300"/>
                  </a:lnTo>
                  <a:lnTo>
                    <a:pt x="5050" y="8296"/>
                  </a:lnTo>
                  <a:lnTo>
                    <a:pt x="5052" y="8289"/>
                  </a:lnTo>
                  <a:lnTo>
                    <a:pt x="5054" y="8283"/>
                  </a:lnTo>
                  <a:lnTo>
                    <a:pt x="5054" y="8280"/>
                  </a:lnTo>
                  <a:lnTo>
                    <a:pt x="5056" y="8272"/>
                  </a:lnTo>
                  <a:lnTo>
                    <a:pt x="5061" y="8266"/>
                  </a:lnTo>
                  <a:lnTo>
                    <a:pt x="5065" y="8262"/>
                  </a:lnTo>
                  <a:lnTo>
                    <a:pt x="5069" y="8253"/>
                  </a:lnTo>
                  <a:lnTo>
                    <a:pt x="5070" y="8251"/>
                  </a:lnTo>
                  <a:lnTo>
                    <a:pt x="5083" y="8227"/>
                  </a:lnTo>
                  <a:lnTo>
                    <a:pt x="5097" y="8202"/>
                  </a:lnTo>
                  <a:lnTo>
                    <a:pt x="5102" y="8196"/>
                  </a:lnTo>
                  <a:lnTo>
                    <a:pt x="5105" y="8191"/>
                  </a:lnTo>
                  <a:lnTo>
                    <a:pt x="5107" y="8184"/>
                  </a:lnTo>
                  <a:lnTo>
                    <a:pt x="5107" y="8177"/>
                  </a:lnTo>
                  <a:lnTo>
                    <a:pt x="5106" y="8166"/>
                  </a:lnTo>
                  <a:lnTo>
                    <a:pt x="5100" y="8149"/>
                  </a:lnTo>
                  <a:lnTo>
                    <a:pt x="5100" y="8148"/>
                  </a:lnTo>
                  <a:lnTo>
                    <a:pt x="5091" y="8125"/>
                  </a:lnTo>
                  <a:lnTo>
                    <a:pt x="5079" y="8097"/>
                  </a:lnTo>
                  <a:lnTo>
                    <a:pt x="5067" y="8069"/>
                  </a:lnTo>
                  <a:lnTo>
                    <a:pt x="5057" y="8048"/>
                  </a:lnTo>
                  <a:lnTo>
                    <a:pt x="5055" y="8046"/>
                  </a:lnTo>
                  <a:lnTo>
                    <a:pt x="5052" y="8044"/>
                  </a:lnTo>
                  <a:lnTo>
                    <a:pt x="5049" y="8041"/>
                  </a:lnTo>
                  <a:lnTo>
                    <a:pt x="5048" y="8038"/>
                  </a:lnTo>
                  <a:lnTo>
                    <a:pt x="5046" y="8034"/>
                  </a:lnTo>
                  <a:lnTo>
                    <a:pt x="5047" y="8012"/>
                  </a:lnTo>
                  <a:lnTo>
                    <a:pt x="5046" y="7996"/>
                  </a:lnTo>
                  <a:lnTo>
                    <a:pt x="5045" y="7989"/>
                  </a:lnTo>
                  <a:lnTo>
                    <a:pt x="5042" y="7986"/>
                  </a:lnTo>
                  <a:lnTo>
                    <a:pt x="5042" y="7985"/>
                  </a:lnTo>
                  <a:lnTo>
                    <a:pt x="5041" y="7981"/>
                  </a:lnTo>
                  <a:lnTo>
                    <a:pt x="5041" y="7980"/>
                  </a:lnTo>
                  <a:lnTo>
                    <a:pt x="5041" y="7979"/>
                  </a:lnTo>
                  <a:lnTo>
                    <a:pt x="5040" y="7979"/>
                  </a:lnTo>
                  <a:lnTo>
                    <a:pt x="5040" y="7975"/>
                  </a:lnTo>
                  <a:lnTo>
                    <a:pt x="5040" y="7972"/>
                  </a:lnTo>
                  <a:lnTo>
                    <a:pt x="5039" y="7962"/>
                  </a:lnTo>
                  <a:lnTo>
                    <a:pt x="5039" y="7960"/>
                  </a:lnTo>
                  <a:lnTo>
                    <a:pt x="5039" y="7959"/>
                  </a:lnTo>
                  <a:lnTo>
                    <a:pt x="5041" y="7940"/>
                  </a:lnTo>
                  <a:lnTo>
                    <a:pt x="5043" y="7928"/>
                  </a:lnTo>
                  <a:lnTo>
                    <a:pt x="5047" y="7921"/>
                  </a:lnTo>
                  <a:lnTo>
                    <a:pt x="5049" y="7917"/>
                  </a:lnTo>
                  <a:lnTo>
                    <a:pt x="5052" y="7908"/>
                  </a:lnTo>
                  <a:lnTo>
                    <a:pt x="5061" y="7893"/>
                  </a:lnTo>
                  <a:lnTo>
                    <a:pt x="5067" y="7879"/>
                  </a:lnTo>
                  <a:lnTo>
                    <a:pt x="5068" y="7844"/>
                  </a:lnTo>
                  <a:lnTo>
                    <a:pt x="5061" y="7805"/>
                  </a:lnTo>
                  <a:lnTo>
                    <a:pt x="5053" y="7754"/>
                  </a:lnTo>
                  <a:lnTo>
                    <a:pt x="5047" y="7728"/>
                  </a:lnTo>
                  <a:lnTo>
                    <a:pt x="5046" y="7726"/>
                  </a:lnTo>
                  <a:lnTo>
                    <a:pt x="5040" y="7707"/>
                  </a:lnTo>
                  <a:lnTo>
                    <a:pt x="5037" y="7699"/>
                  </a:lnTo>
                  <a:lnTo>
                    <a:pt x="5035" y="7694"/>
                  </a:lnTo>
                  <a:lnTo>
                    <a:pt x="5021" y="7683"/>
                  </a:lnTo>
                  <a:lnTo>
                    <a:pt x="5009" y="7663"/>
                  </a:lnTo>
                  <a:lnTo>
                    <a:pt x="5006" y="7653"/>
                  </a:lnTo>
                  <a:lnTo>
                    <a:pt x="5006" y="7649"/>
                  </a:lnTo>
                  <a:lnTo>
                    <a:pt x="5007" y="7643"/>
                  </a:lnTo>
                  <a:lnTo>
                    <a:pt x="5006" y="7619"/>
                  </a:lnTo>
                  <a:lnTo>
                    <a:pt x="5007" y="7618"/>
                  </a:lnTo>
                  <a:lnTo>
                    <a:pt x="5007" y="7615"/>
                  </a:lnTo>
                  <a:lnTo>
                    <a:pt x="5011" y="7609"/>
                  </a:lnTo>
                  <a:lnTo>
                    <a:pt x="5016" y="7604"/>
                  </a:lnTo>
                  <a:lnTo>
                    <a:pt x="5018" y="7600"/>
                  </a:lnTo>
                  <a:lnTo>
                    <a:pt x="5030" y="7593"/>
                  </a:lnTo>
                  <a:lnTo>
                    <a:pt x="5041" y="7586"/>
                  </a:lnTo>
                  <a:lnTo>
                    <a:pt x="5051" y="7585"/>
                  </a:lnTo>
                  <a:lnTo>
                    <a:pt x="5059" y="7585"/>
                  </a:lnTo>
                  <a:lnTo>
                    <a:pt x="5064" y="7585"/>
                  </a:lnTo>
                  <a:lnTo>
                    <a:pt x="5079" y="7601"/>
                  </a:lnTo>
                  <a:lnTo>
                    <a:pt x="5093" y="7615"/>
                  </a:lnTo>
                  <a:lnTo>
                    <a:pt x="5117" y="7638"/>
                  </a:lnTo>
                  <a:lnTo>
                    <a:pt x="5119" y="7640"/>
                  </a:lnTo>
                  <a:lnTo>
                    <a:pt x="5125" y="7647"/>
                  </a:lnTo>
                  <a:lnTo>
                    <a:pt x="5136" y="7658"/>
                  </a:lnTo>
                  <a:lnTo>
                    <a:pt x="5139" y="7660"/>
                  </a:lnTo>
                  <a:lnTo>
                    <a:pt x="5145" y="7663"/>
                  </a:lnTo>
                  <a:lnTo>
                    <a:pt x="5151" y="7663"/>
                  </a:lnTo>
                  <a:lnTo>
                    <a:pt x="5163" y="7657"/>
                  </a:lnTo>
                  <a:lnTo>
                    <a:pt x="5170" y="7653"/>
                  </a:lnTo>
                  <a:lnTo>
                    <a:pt x="5172" y="7649"/>
                  </a:lnTo>
                  <a:lnTo>
                    <a:pt x="5175" y="7644"/>
                  </a:lnTo>
                  <a:lnTo>
                    <a:pt x="5175" y="7633"/>
                  </a:lnTo>
                  <a:lnTo>
                    <a:pt x="5171" y="7617"/>
                  </a:lnTo>
                  <a:lnTo>
                    <a:pt x="5169" y="7603"/>
                  </a:lnTo>
                  <a:lnTo>
                    <a:pt x="5168" y="7601"/>
                  </a:lnTo>
                  <a:lnTo>
                    <a:pt x="5156" y="7566"/>
                  </a:lnTo>
                  <a:lnTo>
                    <a:pt x="5145" y="7540"/>
                  </a:lnTo>
                  <a:lnTo>
                    <a:pt x="5142" y="7530"/>
                  </a:lnTo>
                  <a:lnTo>
                    <a:pt x="5138" y="7516"/>
                  </a:lnTo>
                  <a:lnTo>
                    <a:pt x="5129" y="7499"/>
                  </a:lnTo>
                  <a:lnTo>
                    <a:pt x="5122" y="7491"/>
                  </a:lnTo>
                  <a:lnTo>
                    <a:pt x="5119" y="7487"/>
                  </a:lnTo>
                  <a:lnTo>
                    <a:pt x="5111" y="7476"/>
                  </a:lnTo>
                  <a:lnTo>
                    <a:pt x="5100" y="7460"/>
                  </a:lnTo>
                  <a:lnTo>
                    <a:pt x="5098" y="7457"/>
                  </a:lnTo>
                  <a:lnTo>
                    <a:pt x="5092" y="7440"/>
                  </a:lnTo>
                  <a:lnTo>
                    <a:pt x="5091" y="7429"/>
                  </a:lnTo>
                  <a:lnTo>
                    <a:pt x="5089" y="7414"/>
                  </a:lnTo>
                  <a:lnTo>
                    <a:pt x="5092" y="7405"/>
                  </a:lnTo>
                  <a:lnTo>
                    <a:pt x="5103" y="7395"/>
                  </a:lnTo>
                  <a:lnTo>
                    <a:pt x="5113" y="7383"/>
                  </a:lnTo>
                  <a:lnTo>
                    <a:pt x="5121" y="7376"/>
                  </a:lnTo>
                  <a:lnTo>
                    <a:pt x="5127" y="7370"/>
                  </a:lnTo>
                  <a:lnTo>
                    <a:pt x="5132" y="7366"/>
                  </a:lnTo>
                  <a:lnTo>
                    <a:pt x="5147" y="7359"/>
                  </a:lnTo>
                  <a:lnTo>
                    <a:pt x="5151" y="7355"/>
                  </a:lnTo>
                  <a:lnTo>
                    <a:pt x="5164" y="7342"/>
                  </a:lnTo>
                  <a:lnTo>
                    <a:pt x="5177" y="7332"/>
                  </a:lnTo>
                  <a:lnTo>
                    <a:pt x="5191" y="7327"/>
                  </a:lnTo>
                  <a:lnTo>
                    <a:pt x="5205" y="7324"/>
                  </a:lnTo>
                  <a:lnTo>
                    <a:pt x="5206" y="7324"/>
                  </a:lnTo>
                  <a:lnTo>
                    <a:pt x="5214" y="7320"/>
                  </a:lnTo>
                  <a:lnTo>
                    <a:pt x="5243" y="7313"/>
                  </a:lnTo>
                  <a:lnTo>
                    <a:pt x="5261" y="7312"/>
                  </a:lnTo>
                  <a:lnTo>
                    <a:pt x="5271" y="7311"/>
                  </a:lnTo>
                  <a:lnTo>
                    <a:pt x="5290" y="7305"/>
                  </a:lnTo>
                  <a:lnTo>
                    <a:pt x="5294" y="7304"/>
                  </a:lnTo>
                  <a:lnTo>
                    <a:pt x="5300" y="7304"/>
                  </a:lnTo>
                  <a:lnTo>
                    <a:pt x="5304" y="7303"/>
                  </a:lnTo>
                  <a:lnTo>
                    <a:pt x="5306" y="7301"/>
                  </a:lnTo>
                  <a:lnTo>
                    <a:pt x="5317" y="7292"/>
                  </a:lnTo>
                  <a:lnTo>
                    <a:pt x="5325" y="7280"/>
                  </a:lnTo>
                  <a:lnTo>
                    <a:pt x="5326" y="7274"/>
                  </a:lnTo>
                  <a:lnTo>
                    <a:pt x="5322" y="7258"/>
                  </a:lnTo>
                  <a:lnTo>
                    <a:pt x="5318" y="7247"/>
                  </a:lnTo>
                  <a:lnTo>
                    <a:pt x="5312" y="7238"/>
                  </a:lnTo>
                  <a:lnTo>
                    <a:pt x="5307" y="7232"/>
                  </a:lnTo>
                  <a:lnTo>
                    <a:pt x="5301" y="7227"/>
                  </a:lnTo>
                  <a:lnTo>
                    <a:pt x="5271" y="7199"/>
                  </a:lnTo>
                  <a:lnTo>
                    <a:pt x="5248" y="7182"/>
                  </a:lnTo>
                  <a:lnTo>
                    <a:pt x="5235" y="7167"/>
                  </a:lnTo>
                  <a:lnTo>
                    <a:pt x="5222" y="7145"/>
                  </a:lnTo>
                  <a:lnTo>
                    <a:pt x="5210" y="7124"/>
                  </a:lnTo>
                  <a:lnTo>
                    <a:pt x="5207" y="7119"/>
                  </a:lnTo>
                  <a:lnTo>
                    <a:pt x="5207" y="7116"/>
                  </a:lnTo>
                  <a:lnTo>
                    <a:pt x="5209" y="7110"/>
                  </a:lnTo>
                  <a:lnTo>
                    <a:pt x="5218" y="7097"/>
                  </a:lnTo>
                  <a:lnTo>
                    <a:pt x="5227" y="7082"/>
                  </a:lnTo>
                  <a:lnTo>
                    <a:pt x="5236" y="7078"/>
                  </a:lnTo>
                  <a:lnTo>
                    <a:pt x="5246" y="7075"/>
                  </a:lnTo>
                  <a:lnTo>
                    <a:pt x="5252" y="7075"/>
                  </a:lnTo>
                  <a:lnTo>
                    <a:pt x="5262" y="7077"/>
                  </a:lnTo>
                  <a:lnTo>
                    <a:pt x="5280" y="7090"/>
                  </a:lnTo>
                  <a:lnTo>
                    <a:pt x="5297" y="7102"/>
                  </a:lnTo>
                  <a:lnTo>
                    <a:pt x="5309" y="7112"/>
                  </a:lnTo>
                  <a:lnTo>
                    <a:pt x="5314" y="7116"/>
                  </a:lnTo>
                  <a:lnTo>
                    <a:pt x="5320" y="7117"/>
                  </a:lnTo>
                  <a:lnTo>
                    <a:pt x="5329" y="7115"/>
                  </a:lnTo>
                  <a:lnTo>
                    <a:pt x="5339" y="7107"/>
                  </a:lnTo>
                  <a:lnTo>
                    <a:pt x="5354" y="7098"/>
                  </a:lnTo>
                  <a:lnTo>
                    <a:pt x="5356" y="7096"/>
                  </a:lnTo>
                  <a:lnTo>
                    <a:pt x="5361" y="7090"/>
                  </a:lnTo>
                  <a:lnTo>
                    <a:pt x="5371" y="7079"/>
                  </a:lnTo>
                  <a:lnTo>
                    <a:pt x="5372" y="7075"/>
                  </a:lnTo>
                  <a:lnTo>
                    <a:pt x="5377" y="7059"/>
                  </a:lnTo>
                  <a:lnTo>
                    <a:pt x="5378" y="7033"/>
                  </a:lnTo>
                  <a:lnTo>
                    <a:pt x="5378" y="7021"/>
                  </a:lnTo>
                  <a:lnTo>
                    <a:pt x="5376" y="7011"/>
                  </a:lnTo>
                  <a:lnTo>
                    <a:pt x="5372" y="7008"/>
                  </a:lnTo>
                  <a:lnTo>
                    <a:pt x="5364" y="6993"/>
                  </a:lnTo>
                  <a:lnTo>
                    <a:pt x="5355" y="6986"/>
                  </a:lnTo>
                  <a:lnTo>
                    <a:pt x="5343" y="6978"/>
                  </a:lnTo>
                  <a:lnTo>
                    <a:pt x="5342" y="6977"/>
                  </a:lnTo>
                  <a:lnTo>
                    <a:pt x="5318" y="6971"/>
                  </a:lnTo>
                  <a:lnTo>
                    <a:pt x="5304" y="6964"/>
                  </a:lnTo>
                  <a:lnTo>
                    <a:pt x="5275" y="6955"/>
                  </a:lnTo>
                  <a:lnTo>
                    <a:pt x="5256" y="6953"/>
                  </a:lnTo>
                  <a:lnTo>
                    <a:pt x="5233" y="6949"/>
                  </a:lnTo>
                  <a:lnTo>
                    <a:pt x="5211" y="6948"/>
                  </a:lnTo>
                  <a:lnTo>
                    <a:pt x="5199" y="6949"/>
                  </a:lnTo>
                  <a:lnTo>
                    <a:pt x="5176" y="6955"/>
                  </a:lnTo>
                  <a:lnTo>
                    <a:pt x="5152" y="6958"/>
                  </a:lnTo>
                  <a:lnTo>
                    <a:pt x="5142" y="6959"/>
                  </a:lnTo>
                  <a:lnTo>
                    <a:pt x="5128" y="6959"/>
                  </a:lnTo>
                  <a:lnTo>
                    <a:pt x="5117" y="6954"/>
                  </a:lnTo>
                  <a:lnTo>
                    <a:pt x="5106" y="6947"/>
                  </a:lnTo>
                  <a:lnTo>
                    <a:pt x="5098" y="6941"/>
                  </a:lnTo>
                  <a:lnTo>
                    <a:pt x="5093" y="6934"/>
                  </a:lnTo>
                  <a:lnTo>
                    <a:pt x="5090" y="6926"/>
                  </a:lnTo>
                  <a:lnTo>
                    <a:pt x="5086" y="6916"/>
                  </a:lnTo>
                  <a:lnTo>
                    <a:pt x="5082" y="6899"/>
                  </a:lnTo>
                  <a:lnTo>
                    <a:pt x="5079" y="6883"/>
                  </a:lnTo>
                  <a:lnTo>
                    <a:pt x="5073" y="6863"/>
                  </a:lnTo>
                  <a:lnTo>
                    <a:pt x="5066" y="6849"/>
                  </a:lnTo>
                  <a:lnTo>
                    <a:pt x="5055" y="6826"/>
                  </a:lnTo>
                  <a:lnTo>
                    <a:pt x="5050" y="6816"/>
                  </a:lnTo>
                  <a:lnTo>
                    <a:pt x="5046" y="6812"/>
                  </a:lnTo>
                  <a:lnTo>
                    <a:pt x="5039" y="6804"/>
                  </a:lnTo>
                  <a:lnTo>
                    <a:pt x="5023" y="6784"/>
                  </a:lnTo>
                  <a:lnTo>
                    <a:pt x="5022" y="6783"/>
                  </a:lnTo>
                  <a:lnTo>
                    <a:pt x="5014" y="6773"/>
                  </a:lnTo>
                  <a:lnTo>
                    <a:pt x="5008" y="6762"/>
                  </a:lnTo>
                  <a:lnTo>
                    <a:pt x="5008" y="6761"/>
                  </a:lnTo>
                  <a:lnTo>
                    <a:pt x="5007" y="6754"/>
                  </a:lnTo>
                  <a:lnTo>
                    <a:pt x="5007" y="6752"/>
                  </a:lnTo>
                  <a:lnTo>
                    <a:pt x="5009" y="6746"/>
                  </a:lnTo>
                  <a:lnTo>
                    <a:pt x="5017" y="6736"/>
                  </a:lnTo>
                  <a:lnTo>
                    <a:pt x="5021" y="6732"/>
                  </a:lnTo>
                  <a:lnTo>
                    <a:pt x="5024" y="6728"/>
                  </a:lnTo>
                  <a:lnTo>
                    <a:pt x="5028" y="6726"/>
                  </a:lnTo>
                  <a:lnTo>
                    <a:pt x="5033" y="6725"/>
                  </a:lnTo>
                  <a:lnTo>
                    <a:pt x="5036" y="6725"/>
                  </a:lnTo>
                  <a:lnTo>
                    <a:pt x="5047" y="6730"/>
                  </a:lnTo>
                  <a:lnTo>
                    <a:pt x="5067" y="6739"/>
                  </a:lnTo>
                  <a:lnTo>
                    <a:pt x="5080" y="6747"/>
                  </a:lnTo>
                  <a:lnTo>
                    <a:pt x="5085" y="6748"/>
                  </a:lnTo>
                  <a:lnTo>
                    <a:pt x="5094" y="6747"/>
                  </a:lnTo>
                  <a:lnTo>
                    <a:pt x="5103" y="6742"/>
                  </a:lnTo>
                  <a:lnTo>
                    <a:pt x="5104" y="6738"/>
                  </a:lnTo>
                  <a:lnTo>
                    <a:pt x="5106" y="6734"/>
                  </a:lnTo>
                  <a:lnTo>
                    <a:pt x="5106" y="6727"/>
                  </a:lnTo>
                  <a:lnTo>
                    <a:pt x="5103" y="6716"/>
                  </a:lnTo>
                  <a:lnTo>
                    <a:pt x="5097" y="6701"/>
                  </a:lnTo>
                  <a:lnTo>
                    <a:pt x="5094" y="6688"/>
                  </a:lnTo>
                  <a:lnTo>
                    <a:pt x="5094" y="6686"/>
                  </a:lnTo>
                  <a:lnTo>
                    <a:pt x="5093" y="6674"/>
                  </a:lnTo>
                  <a:lnTo>
                    <a:pt x="5093" y="6669"/>
                  </a:lnTo>
                  <a:lnTo>
                    <a:pt x="5095" y="6664"/>
                  </a:lnTo>
                  <a:lnTo>
                    <a:pt x="5096" y="6658"/>
                  </a:lnTo>
                  <a:lnTo>
                    <a:pt x="5095" y="6651"/>
                  </a:lnTo>
                  <a:lnTo>
                    <a:pt x="5092" y="6646"/>
                  </a:lnTo>
                  <a:lnTo>
                    <a:pt x="5083" y="6634"/>
                  </a:lnTo>
                  <a:lnTo>
                    <a:pt x="5070" y="6620"/>
                  </a:lnTo>
                  <a:lnTo>
                    <a:pt x="5062" y="6612"/>
                  </a:lnTo>
                  <a:lnTo>
                    <a:pt x="5056" y="6606"/>
                  </a:lnTo>
                  <a:lnTo>
                    <a:pt x="5055" y="6603"/>
                  </a:lnTo>
                  <a:lnTo>
                    <a:pt x="5049" y="6593"/>
                  </a:lnTo>
                  <a:lnTo>
                    <a:pt x="5040" y="6589"/>
                  </a:lnTo>
                  <a:lnTo>
                    <a:pt x="5033" y="6581"/>
                  </a:lnTo>
                  <a:lnTo>
                    <a:pt x="5027" y="6572"/>
                  </a:lnTo>
                  <a:lnTo>
                    <a:pt x="5024" y="6563"/>
                  </a:lnTo>
                  <a:lnTo>
                    <a:pt x="5018" y="6556"/>
                  </a:lnTo>
                  <a:lnTo>
                    <a:pt x="5016" y="6551"/>
                  </a:lnTo>
                  <a:lnTo>
                    <a:pt x="5014" y="6547"/>
                  </a:lnTo>
                  <a:lnTo>
                    <a:pt x="5017" y="6540"/>
                  </a:lnTo>
                  <a:lnTo>
                    <a:pt x="5021" y="6533"/>
                  </a:lnTo>
                  <a:lnTo>
                    <a:pt x="5033" y="6520"/>
                  </a:lnTo>
                  <a:lnTo>
                    <a:pt x="5034" y="6518"/>
                  </a:lnTo>
                  <a:lnTo>
                    <a:pt x="5040" y="6513"/>
                  </a:lnTo>
                  <a:lnTo>
                    <a:pt x="5049" y="6511"/>
                  </a:lnTo>
                  <a:lnTo>
                    <a:pt x="5059" y="6510"/>
                  </a:lnTo>
                  <a:lnTo>
                    <a:pt x="5069" y="6505"/>
                  </a:lnTo>
                  <a:lnTo>
                    <a:pt x="5085" y="6491"/>
                  </a:lnTo>
                  <a:lnTo>
                    <a:pt x="5098" y="6480"/>
                  </a:lnTo>
                  <a:lnTo>
                    <a:pt x="5106" y="6473"/>
                  </a:lnTo>
                  <a:lnTo>
                    <a:pt x="5116" y="6458"/>
                  </a:lnTo>
                  <a:lnTo>
                    <a:pt x="5121" y="6443"/>
                  </a:lnTo>
                  <a:lnTo>
                    <a:pt x="5124" y="6429"/>
                  </a:lnTo>
                  <a:lnTo>
                    <a:pt x="5123" y="6394"/>
                  </a:lnTo>
                  <a:lnTo>
                    <a:pt x="5126" y="6381"/>
                  </a:lnTo>
                  <a:lnTo>
                    <a:pt x="5126" y="6368"/>
                  </a:lnTo>
                  <a:lnTo>
                    <a:pt x="5126" y="6367"/>
                  </a:lnTo>
                  <a:lnTo>
                    <a:pt x="5126" y="6360"/>
                  </a:lnTo>
                  <a:lnTo>
                    <a:pt x="5126" y="6352"/>
                  </a:lnTo>
                  <a:lnTo>
                    <a:pt x="5127" y="6326"/>
                  </a:lnTo>
                  <a:lnTo>
                    <a:pt x="5131" y="6317"/>
                  </a:lnTo>
                  <a:lnTo>
                    <a:pt x="5131" y="6306"/>
                  </a:lnTo>
                  <a:lnTo>
                    <a:pt x="5126" y="6299"/>
                  </a:lnTo>
                  <a:lnTo>
                    <a:pt x="5117" y="6278"/>
                  </a:lnTo>
                  <a:lnTo>
                    <a:pt x="5114" y="6274"/>
                  </a:lnTo>
                  <a:lnTo>
                    <a:pt x="5102" y="6256"/>
                  </a:lnTo>
                  <a:lnTo>
                    <a:pt x="5093" y="6247"/>
                  </a:lnTo>
                  <a:lnTo>
                    <a:pt x="5084" y="6240"/>
                  </a:lnTo>
                  <a:lnTo>
                    <a:pt x="5078" y="6238"/>
                  </a:lnTo>
                  <a:lnTo>
                    <a:pt x="5067" y="6238"/>
                  </a:lnTo>
                  <a:lnTo>
                    <a:pt x="5052" y="6236"/>
                  </a:lnTo>
                  <a:lnTo>
                    <a:pt x="5038" y="6234"/>
                  </a:lnTo>
                  <a:lnTo>
                    <a:pt x="5030" y="6226"/>
                  </a:lnTo>
                  <a:lnTo>
                    <a:pt x="5023" y="6216"/>
                  </a:lnTo>
                  <a:lnTo>
                    <a:pt x="5019" y="6208"/>
                  </a:lnTo>
                  <a:lnTo>
                    <a:pt x="5009" y="6185"/>
                  </a:lnTo>
                  <a:lnTo>
                    <a:pt x="5004" y="6167"/>
                  </a:lnTo>
                  <a:lnTo>
                    <a:pt x="5003" y="6157"/>
                  </a:lnTo>
                  <a:lnTo>
                    <a:pt x="5003" y="6151"/>
                  </a:lnTo>
                  <a:lnTo>
                    <a:pt x="5005" y="6143"/>
                  </a:lnTo>
                  <a:lnTo>
                    <a:pt x="5006" y="6141"/>
                  </a:lnTo>
                  <a:lnTo>
                    <a:pt x="5009" y="6133"/>
                  </a:lnTo>
                  <a:lnTo>
                    <a:pt x="5018" y="6121"/>
                  </a:lnTo>
                  <a:lnTo>
                    <a:pt x="5023" y="6115"/>
                  </a:lnTo>
                  <a:lnTo>
                    <a:pt x="5037" y="6101"/>
                  </a:lnTo>
                  <a:lnTo>
                    <a:pt x="5050" y="6086"/>
                  </a:lnTo>
                  <a:lnTo>
                    <a:pt x="5062" y="6071"/>
                  </a:lnTo>
                  <a:lnTo>
                    <a:pt x="5068" y="6060"/>
                  </a:lnTo>
                  <a:lnTo>
                    <a:pt x="5073" y="6050"/>
                  </a:lnTo>
                  <a:lnTo>
                    <a:pt x="5076" y="6043"/>
                  </a:lnTo>
                  <a:lnTo>
                    <a:pt x="5084" y="6039"/>
                  </a:lnTo>
                  <a:lnTo>
                    <a:pt x="5086" y="6038"/>
                  </a:lnTo>
                  <a:lnTo>
                    <a:pt x="5096" y="6031"/>
                  </a:lnTo>
                  <a:lnTo>
                    <a:pt x="5109" y="6023"/>
                  </a:lnTo>
                  <a:lnTo>
                    <a:pt x="5119" y="6015"/>
                  </a:lnTo>
                  <a:lnTo>
                    <a:pt x="5125" y="6008"/>
                  </a:lnTo>
                  <a:lnTo>
                    <a:pt x="5126" y="6005"/>
                  </a:lnTo>
                  <a:lnTo>
                    <a:pt x="5128" y="5998"/>
                  </a:lnTo>
                  <a:lnTo>
                    <a:pt x="5128" y="5996"/>
                  </a:lnTo>
                  <a:lnTo>
                    <a:pt x="5134" y="5980"/>
                  </a:lnTo>
                  <a:lnTo>
                    <a:pt x="5134" y="5943"/>
                  </a:lnTo>
                  <a:lnTo>
                    <a:pt x="5134" y="5911"/>
                  </a:lnTo>
                  <a:lnTo>
                    <a:pt x="5132" y="5900"/>
                  </a:lnTo>
                  <a:lnTo>
                    <a:pt x="5131" y="5885"/>
                  </a:lnTo>
                  <a:lnTo>
                    <a:pt x="5129" y="5883"/>
                  </a:lnTo>
                  <a:lnTo>
                    <a:pt x="5128" y="5878"/>
                  </a:lnTo>
                  <a:lnTo>
                    <a:pt x="5124" y="5873"/>
                  </a:lnTo>
                  <a:lnTo>
                    <a:pt x="5120" y="5865"/>
                  </a:lnTo>
                  <a:lnTo>
                    <a:pt x="5118" y="5861"/>
                  </a:lnTo>
                  <a:lnTo>
                    <a:pt x="5116" y="5858"/>
                  </a:lnTo>
                  <a:lnTo>
                    <a:pt x="5081" y="5818"/>
                  </a:lnTo>
                  <a:lnTo>
                    <a:pt x="5067" y="5802"/>
                  </a:lnTo>
                  <a:lnTo>
                    <a:pt x="5043" y="5782"/>
                  </a:lnTo>
                  <a:lnTo>
                    <a:pt x="5037" y="5771"/>
                  </a:lnTo>
                  <a:lnTo>
                    <a:pt x="5032" y="5766"/>
                  </a:lnTo>
                  <a:lnTo>
                    <a:pt x="5018" y="5750"/>
                  </a:lnTo>
                  <a:lnTo>
                    <a:pt x="5013" y="5732"/>
                  </a:lnTo>
                  <a:lnTo>
                    <a:pt x="5012" y="5728"/>
                  </a:lnTo>
                  <a:lnTo>
                    <a:pt x="5011" y="5709"/>
                  </a:lnTo>
                  <a:lnTo>
                    <a:pt x="5011" y="5692"/>
                  </a:lnTo>
                  <a:lnTo>
                    <a:pt x="5010" y="5666"/>
                  </a:lnTo>
                  <a:lnTo>
                    <a:pt x="5010" y="5660"/>
                  </a:lnTo>
                  <a:lnTo>
                    <a:pt x="5011" y="5623"/>
                  </a:lnTo>
                  <a:lnTo>
                    <a:pt x="5017" y="5600"/>
                  </a:lnTo>
                  <a:lnTo>
                    <a:pt x="5017" y="5585"/>
                  </a:lnTo>
                  <a:lnTo>
                    <a:pt x="5019" y="5578"/>
                  </a:lnTo>
                  <a:lnTo>
                    <a:pt x="5028" y="5558"/>
                  </a:lnTo>
                  <a:lnTo>
                    <a:pt x="5033" y="5543"/>
                  </a:lnTo>
                  <a:lnTo>
                    <a:pt x="5034" y="5538"/>
                  </a:lnTo>
                  <a:lnTo>
                    <a:pt x="5034" y="5534"/>
                  </a:lnTo>
                  <a:lnTo>
                    <a:pt x="5025" y="5519"/>
                  </a:lnTo>
                  <a:lnTo>
                    <a:pt x="5009" y="5490"/>
                  </a:lnTo>
                  <a:lnTo>
                    <a:pt x="4994" y="5463"/>
                  </a:lnTo>
                  <a:lnTo>
                    <a:pt x="4976" y="5434"/>
                  </a:lnTo>
                  <a:lnTo>
                    <a:pt x="4969" y="5428"/>
                  </a:lnTo>
                  <a:lnTo>
                    <a:pt x="4959" y="5412"/>
                  </a:lnTo>
                  <a:lnTo>
                    <a:pt x="4946" y="5394"/>
                  </a:lnTo>
                  <a:lnTo>
                    <a:pt x="4939" y="5383"/>
                  </a:lnTo>
                  <a:lnTo>
                    <a:pt x="4933" y="5374"/>
                  </a:lnTo>
                  <a:lnTo>
                    <a:pt x="4926" y="5366"/>
                  </a:lnTo>
                  <a:lnTo>
                    <a:pt x="4923" y="5360"/>
                  </a:lnTo>
                  <a:lnTo>
                    <a:pt x="4922" y="5357"/>
                  </a:lnTo>
                  <a:lnTo>
                    <a:pt x="4920" y="5355"/>
                  </a:lnTo>
                  <a:lnTo>
                    <a:pt x="4916" y="5349"/>
                  </a:lnTo>
                  <a:lnTo>
                    <a:pt x="4908" y="5342"/>
                  </a:lnTo>
                  <a:lnTo>
                    <a:pt x="4903" y="5334"/>
                  </a:lnTo>
                  <a:lnTo>
                    <a:pt x="4899" y="5328"/>
                  </a:lnTo>
                  <a:lnTo>
                    <a:pt x="4899" y="5326"/>
                  </a:lnTo>
                  <a:lnTo>
                    <a:pt x="4901" y="5323"/>
                  </a:lnTo>
                  <a:lnTo>
                    <a:pt x="4902" y="5319"/>
                  </a:lnTo>
                  <a:lnTo>
                    <a:pt x="4903" y="5316"/>
                  </a:lnTo>
                  <a:lnTo>
                    <a:pt x="4904" y="5313"/>
                  </a:lnTo>
                  <a:lnTo>
                    <a:pt x="4906" y="5306"/>
                  </a:lnTo>
                  <a:lnTo>
                    <a:pt x="4907" y="5303"/>
                  </a:lnTo>
                  <a:lnTo>
                    <a:pt x="4907" y="5298"/>
                  </a:lnTo>
                  <a:lnTo>
                    <a:pt x="4905" y="5293"/>
                  </a:lnTo>
                  <a:lnTo>
                    <a:pt x="4904" y="5286"/>
                  </a:lnTo>
                  <a:lnTo>
                    <a:pt x="4901" y="5277"/>
                  </a:lnTo>
                  <a:lnTo>
                    <a:pt x="4897" y="5267"/>
                  </a:lnTo>
                  <a:lnTo>
                    <a:pt x="4894" y="5260"/>
                  </a:lnTo>
                  <a:lnTo>
                    <a:pt x="4893" y="5258"/>
                  </a:lnTo>
                  <a:lnTo>
                    <a:pt x="4889" y="5246"/>
                  </a:lnTo>
                  <a:lnTo>
                    <a:pt x="4889" y="5235"/>
                  </a:lnTo>
                  <a:lnTo>
                    <a:pt x="4889" y="5232"/>
                  </a:lnTo>
                  <a:lnTo>
                    <a:pt x="4891" y="5220"/>
                  </a:lnTo>
                  <a:lnTo>
                    <a:pt x="4895" y="5201"/>
                  </a:lnTo>
                  <a:lnTo>
                    <a:pt x="4902" y="5172"/>
                  </a:lnTo>
                  <a:lnTo>
                    <a:pt x="4904" y="5156"/>
                  </a:lnTo>
                  <a:lnTo>
                    <a:pt x="4905" y="5152"/>
                  </a:lnTo>
                  <a:lnTo>
                    <a:pt x="4906" y="5147"/>
                  </a:lnTo>
                  <a:lnTo>
                    <a:pt x="4906" y="5139"/>
                  </a:lnTo>
                  <a:lnTo>
                    <a:pt x="4907" y="5131"/>
                  </a:lnTo>
                  <a:lnTo>
                    <a:pt x="4906" y="5124"/>
                  </a:lnTo>
                  <a:lnTo>
                    <a:pt x="4906" y="5123"/>
                  </a:lnTo>
                  <a:lnTo>
                    <a:pt x="4904" y="5115"/>
                  </a:lnTo>
                  <a:lnTo>
                    <a:pt x="4902" y="5109"/>
                  </a:lnTo>
                  <a:lnTo>
                    <a:pt x="4898" y="5104"/>
                  </a:lnTo>
                  <a:lnTo>
                    <a:pt x="4895" y="5099"/>
                  </a:lnTo>
                  <a:lnTo>
                    <a:pt x="4892" y="5095"/>
                  </a:lnTo>
                  <a:lnTo>
                    <a:pt x="4889" y="5093"/>
                  </a:lnTo>
                  <a:lnTo>
                    <a:pt x="4883" y="5089"/>
                  </a:lnTo>
                  <a:lnTo>
                    <a:pt x="4879" y="5085"/>
                  </a:lnTo>
                  <a:lnTo>
                    <a:pt x="4872" y="5082"/>
                  </a:lnTo>
                  <a:lnTo>
                    <a:pt x="4863" y="5079"/>
                  </a:lnTo>
                  <a:lnTo>
                    <a:pt x="4854" y="5075"/>
                  </a:lnTo>
                  <a:lnTo>
                    <a:pt x="4846" y="5073"/>
                  </a:lnTo>
                  <a:lnTo>
                    <a:pt x="4840" y="5072"/>
                  </a:lnTo>
                  <a:lnTo>
                    <a:pt x="4834" y="5071"/>
                  </a:lnTo>
                  <a:lnTo>
                    <a:pt x="4825" y="5071"/>
                  </a:lnTo>
                  <a:lnTo>
                    <a:pt x="4818" y="5071"/>
                  </a:lnTo>
                  <a:lnTo>
                    <a:pt x="4805" y="5072"/>
                  </a:lnTo>
                  <a:lnTo>
                    <a:pt x="4791" y="5074"/>
                  </a:lnTo>
                  <a:lnTo>
                    <a:pt x="4784" y="5075"/>
                  </a:lnTo>
                  <a:lnTo>
                    <a:pt x="4779" y="5076"/>
                  </a:lnTo>
                  <a:lnTo>
                    <a:pt x="4762" y="5081"/>
                  </a:lnTo>
                  <a:lnTo>
                    <a:pt x="4745" y="5084"/>
                  </a:lnTo>
                  <a:lnTo>
                    <a:pt x="4735" y="5084"/>
                  </a:lnTo>
                  <a:lnTo>
                    <a:pt x="4734" y="5084"/>
                  </a:lnTo>
                  <a:lnTo>
                    <a:pt x="4727" y="5083"/>
                  </a:lnTo>
                  <a:lnTo>
                    <a:pt x="4721" y="5079"/>
                  </a:lnTo>
                  <a:lnTo>
                    <a:pt x="4712" y="5072"/>
                  </a:lnTo>
                  <a:lnTo>
                    <a:pt x="4711" y="5071"/>
                  </a:lnTo>
                  <a:lnTo>
                    <a:pt x="4706" y="5062"/>
                  </a:lnTo>
                  <a:lnTo>
                    <a:pt x="4703" y="5049"/>
                  </a:lnTo>
                  <a:lnTo>
                    <a:pt x="4703" y="5036"/>
                  </a:lnTo>
                  <a:lnTo>
                    <a:pt x="4705" y="5022"/>
                  </a:lnTo>
                  <a:lnTo>
                    <a:pt x="4707" y="5011"/>
                  </a:lnTo>
                  <a:lnTo>
                    <a:pt x="4711" y="5000"/>
                  </a:lnTo>
                  <a:lnTo>
                    <a:pt x="4719" y="4985"/>
                  </a:lnTo>
                  <a:lnTo>
                    <a:pt x="4721" y="4980"/>
                  </a:lnTo>
                  <a:lnTo>
                    <a:pt x="4722" y="4976"/>
                  </a:lnTo>
                  <a:lnTo>
                    <a:pt x="4722" y="4973"/>
                  </a:lnTo>
                  <a:lnTo>
                    <a:pt x="4722" y="4968"/>
                  </a:lnTo>
                  <a:lnTo>
                    <a:pt x="4720" y="4962"/>
                  </a:lnTo>
                  <a:lnTo>
                    <a:pt x="4715" y="4956"/>
                  </a:lnTo>
                  <a:lnTo>
                    <a:pt x="4710" y="4954"/>
                  </a:lnTo>
                  <a:lnTo>
                    <a:pt x="4706" y="4951"/>
                  </a:lnTo>
                  <a:lnTo>
                    <a:pt x="4705" y="4950"/>
                  </a:lnTo>
                  <a:lnTo>
                    <a:pt x="4698" y="4945"/>
                  </a:lnTo>
                  <a:lnTo>
                    <a:pt x="4684" y="4935"/>
                  </a:lnTo>
                  <a:lnTo>
                    <a:pt x="4675" y="4929"/>
                  </a:lnTo>
                  <a:lnTo>
                    <a:pt x="4672" y="4926"/>
                  </a:lnTo>
                  <a:lnTo>
                    <a:pt x="4671" y="4926"/>
                  </a:lnTo>
                  <a:lnTo>
                    <a:pt x="4668" y="4923"/>
                  </a:lnTo>
                  <a:lnTo>
                    <a:pt x="4660" y="4911"/>
                  </a:lnTo>
                  <a:lnTo>
                    <a:pt x="4651" y="4898"/>
                  </a:lnTo>
                  <a:lnTo>
                    <a:pt x="4644" y="4886"/>
                  </a:lnTo>
                  <a:lnTo>
                    <a:pt x="4637" y="4874"/>
                  </a:lnTo>
                  <a:lnTo>
                    <a:pt x="4631" y="4862"/>
                  </a:lnTo>
                  <a:lnTo>
                    <a:pt x="4626" y="4856"/>
                  </a:lnTo>
                  <a:lnTo>
                    <a:pt x="4622" y="4853"/>
                  </a:lnTo>
                  <a:lnTo>
                    <a:pt x="4616" y="4849"/>
                  </a:lnTo>
                  <a:lnTo>
                    <a:pt x="4611" y="4847"/>
                  </a:lnTo>
                  <a:lnTo>
                    <a:pt x="4605" y="4845"/>
                  </a:lnTo>
                  <a:lnTo>
                    <a:pt x="4596" y="4844"/>
                  </a:lnTo>
                  <a:lnTo>
                    <a:pt x="4590" y="4843"/>
                  </a:lnTo>
                  <a:lnTo>
                    <a:pt x="4580" y="4843"/>
                  </a:lnTo>
                  <a:lnTo>
                    <a:pt x="4573" y="4844"/>
                  </a:lnTo>
                  <a:lnTo>
                    <a:pt x="4562" y="4844"/>
                  </a:lnTo>
                  <a:lnTo>
                    <a:pt x="4554" y="4845"/>
                  </a:lnTo>
                  <a:lnTo>
                    <a:pt x="4553" y="4845"/>
                  </a:lnTo>
                  <a:lnTo>
                    <a:pt x="4543" y="4847"/>
                  </a:lnTo>
                  <a:lnTo>
                    <a:pt x="4534" y="4848"/>
                  </a:lnTo>
                  <a:lnTo>
                    <a:pt x="4530" y="4847"/>
                  </a:lnTo>
                  <a:lnTo>
                    <a:pt x="4525" y="4845"/>
                  </a:lnTo>
                  <a:lnTo>
                    <a:pt x="4518" y="4841"/>
                  </a:lnTo>
                  <a:lnTo>
                    <a:pt x="4511" y="4840"/>
                  </a:lnTo>
                  <a:lnTo>
                    <a:pt x="4495" y="4839"/>
                  </a:lnTo>
                  <a:lnTo>
                    <a:pt x="4488" y="4837"/>
                  </a:lnTo>
                  <a:lnTo>
                    <a:pt x="4481" y="4835"/>
                  </a:lnTo>
                  <a:lnTo>
                    <a:pt x="4474" y="4831"/>
                  </a:lnTo>
                  <a:lnTo>
                    <a:pt x="4467" y="4825"/>
                  </a:lnTo>
                  <a:lnTo>
                    <a:pt x="4462" y="4819"/>
                  </a:lnTo>
                  <a:lnTo>
                    <a:pt x="4450" y="4800"/>
                  </a:lnTo>
                  <a:lnTo>
                    <a:pt x="4445" y="4792"/>
                  </a:lnTo>
                  <a:lnTo>
                    <a:pt x="4438" y="4782"/>
                  </a:lnTo>
                  <a:lnTo>
                    <a:pt x="4432" y="4776"/>
                  </a:lnTo>
                  <a:lnTo>
                    <a:pt x="4432" y="4775"/>
                  </a:lnTo>
                  <a:lnTo>
                    <a:pt x="4430" y="4771"/>
                  </a:lnTo>
                  <a:lnTo>
                    <a:pt x="4430" y="4770"/>
                  </a:lnTo>
                  <a:lnTo>
                    <a:pt x="4424" y="4757"/>
                  </a:lnTo>
                  <a:lnTo>
                    <a:pt x="4418" y="4735"/>
                  </a:lnTo>
                  <a:lnTo>
                    <a:pt x="4416" y="4731"/>
                  </a:lnTo>
                  <a:lnTo>
                    <a:pt x="4411" y="4719"/>
                  </a:lnTo>
                  <a:lnTo>
                    <a:pt x="4403" y="4704"/>
                  </a:lnTo>
                  <a:lnTo>
                    <a:pt x="4392" y="4681"/>
                  </a:lnTo>
                  <a:lnTo>
                    <a:pt x="4387" y="4664"/>
                  </a:lnTo>
                  <a:lnTo>
                    <a:pt x="4382" y="4651"/>
                  </a:lnTo>
                  <a:lnTo>
                    <a:pt x="4380" y="4645"/>
                  </a:lnTo>
                  <a:lnTo>
                    <a:pt x="4378" y="4635"/>
                  </a:lnTo>
                  <a:lnTo>
                    <a:pt x="4375" y="4618"/>
                  </a:lnTo>
                  <a:lnTo>
                    <a:pt x="4375" y="4602"/>
                  </a:lnTo>
                  <a:lnTo>
                    <a:pt x="4375" y="4593"/>
                  </a:lnTo>
                  <a:lnTo>
                    <a:pt x="4376" y="4590"/>
                  </a:lnTo>
                  <a:lnTo>
                    <a:pt x="4376" y="4583"/>
                  </a:lnTo>
                  <a:lnTo>
                    <a:pt x="4375" y="4569"/>
                  </a:lnTo>
                  <a:lnTo>
                    <a:pt x="4375" y="4559"/>
                  </a:lnTo>
                  <a:lnTo>
                    <a:pt x="4375" y="4555"/>
                  </a:lnTo>
                  <a:lnTo>
                    <a:pt x="4374" y="4549"/>
                  </a:lnTo>
                  <a:lnTo>
                    <a:pt x="4371" y="4533"/>
                  </a:lnTo>
                  <a:lnTo>
                    <a:pt x="4359" y="4491"/>
                  </a:lnTo>
                  <a:lnTo>
                    <a:pt x="4354" y="4477"/>
                  </a:lnTo>
                  <a:lnTo>
                    <a:pt x="4349" y="4462"/>
                  </a:lnTo>
                  <a:lnTo>
                    <a:pt x="4346" y="4453"/>
                  </a:lnTo>
                  <a:lnTo>
                    <a:pt x="4345" y="4452"/>
                  </a:lnTo>
                  <a:lnTo>
                    <a:pt x="4339" y="4442"/>
                  </a:lnTo>
                  <a:lnTo>
                    <a:pt x="4329" y="4418"/>
                  </a:lnTo>
                  <a:lnTo>
                    <a:pt x="4323" y="4409"/>
                  </a:lnTo>
                  <a:lnTo>
                    <a:pt x="4318" y="4402"/>
                  </a:lnTo>
                  <a:lnTo>
                    <a:pt x="4314" y="4394"/>
                  </a:lnTo>
                  <a:lnTo>
                    <a:pt x="4289" y="4364"/>
                  </a:lnTo>
                  <a:lnTo>
                    <a:pt x="4272" y="4341"/>
                  </a:lnTo>
                  <a:lnTo>
                    <a:pt x="4271" y="4341"/>
                  </a:lnTo>
                  <a:lnTo>
                    <a:pt x="4260" y="4327"/>
                  </a:lnTo>
                  <a:lnTo>
                    <a:pt x="4255" y="4319"/>
                  </a:lnTo>
                  <a:lnTo>
                    <a:pt x="4246" y="4311"/>
                  </a:lnTo>
                  <a:lnTo>
                    <a:pt x="4238" y="4306"/>
                  </a:lnTo>
                  <a:lnTo>
                    <a:pt x="4230" y="4296"/>
                  </a:lnTo>
                  <a:lnTo>
                    <a:pt x="4224" y="4293"/>
                  </a:lnTo>
                  <a:lnTo>
                    <a:pt x="4219" y="4291"/>
                  </a:lnTo>
                  <a:lnTo>
                    <a:pt x="4213" y="4288"/>
                  </a:lnTo>
                  <a:lnTo>
                    <a:pt x="4212" y="4288"/>
                  </a:lnTo>
                  <a:lnTo>
                    <a:pt x="4208" y="4283"/>
                  </a:lnTo>
                  <a:lnTo>
                    <a:pt x="4204" y="4277"/>
                  </a:lnTo>
                  <a:lnTo>
                    <a:pt x="4203" y="4271"/>
                  </a:lnTo>
                  <a:lnTo>
                    <a:pt x="4201" y="4266"/>
                  </a:lnTo>
                  <a:lnTo>
                    <a:pt x="4198" y="4251"/>
                  </a:lnTo>
                  <a:lnTo>
                    <a:pt x="4193" y="4220"/>
                  </a:lnTo>
                  <a:lnTo>
                    <a:pt x="4192" y="4210"/>
                  </a:lnTo>
                  <a:lnTo>
                    <a:pt x="4190" y="4203"/>
                  </a:lnTo>
                  <a:lnTo>
                    <a:pt x="4189" y="4197"/>
                  </a:lnTo>
                  <a:lnTo>
                    <a:pt x="4188" y="4195"/>
                  </a:lnTo>
                  <a:lnTo>
                    <a:pt x="4184" y="4187"/>
                  </a:lnTo>
                  <a:lnTo>
                    <a:pt x="4165" y="4162"/>
                  </a:lnTo>
                  <a:lnTo>
                    <a:pt x="4162" y="4158"/>
                  </a:lnTo>
                  <a:lnTo>
                    <a:pt x="4141" y="4131"/>
                  </a:lnTo>
                  <a:lnTo>
                    <a:pt x="4137" y="4126"/>
                  </a:lnTo>
                  <a:lnTo>
                    <a:pt x="4136" y="4125"/>
                  </a:lnTo>
                  <a:lnTo>
                    <a:pt x="4113" y="4093"/>
                  </a:lnTo>
                  <a:lnTo>
                    <a:pt x="4109" y="4089"/>
                  </a:lnTo>
                  <a:lnTo>
                    <a:pt x="4108" y="4085"/>
                  </a:lnTo>
                  <a:lnTo>
                    <a:pt x="4093" y="4067"/>
                  </a:lnTo>
                  <a:lnTo>
                    <a:pt x="4083" y="4053"/>
                  </a:lnTo>
                  <a:lnTo>
                    <a:pt x="4069" y="4032"/>
                  </a:lnTo>
                  <a:lnTo>
                    <a:pt x="4049" y="4005"/>
                  </a:lnTo>
                  <a:lnTo>
                    <a:pt x="4044" y="3997"/>
                  </a:lnTo>
                  <a:lnTo>
                    <a:pt x="4034" y="3984"/>
                  </a:lnTo>
                  <a:lnTo>
                    <a:pt x="4026" y="3973"/>
                  </a:lnTo>
                  <a:lnTo>
                    <a:pt x="4012" y="3955"/>
                  </a:lnTo>
                  <a:lnTo>
                    <a:pt x="3999" y="3934"/>
                  </a:lnTo>
                  <a:lnTo>
                    <a:pt x="3990" y="3917"/>
                  </a:lnTo>
                  <a:lnTo>
                    <a:pt x="3979" y="3895"/>
                  </a:lnTo>
                  <a:lnTo>
                    <a:pt x="3978" y="3893"/>
                  </a:lnTo>
                  <a:lnTo>
                    <a:pt x="3975" y="3885"/>
                  </a:lnTo>
                  <a:lnTo>
                    <a:pt x="3973" y="3878"/>
                  </a:lnTo>
                  <a:lnTo>
                    <a:pt x="3971" y="3869"/>
                  </a:lnTo>
                  <a:lnTo>
                    <a:pt x="3969" y="3852"/>
                  </a:lnTo>
                  <a:lnTo>
                    <a:pt x="3969" y="3851"/>
                  </a:lnTo>
                  <a:lnTo>
                    <a:pt x="3968" y="3835"/>
                  </a:lnTo>
                  <a:lnTo>
                    <a:pt x="3966" y="3828"/>
                  </a:lnTo>
                  <a:lnTo>
                    <a:pt x="3968" y="3821"/>
                  </a:lnTo>
                  <a:lnTo>
                    <a:pt x="3969" y="3813"/>
                  </a:lnTo>
                  <a:lnTo>
                    <a:pt x="3970" y="3806"/>
                  </a:lnTo>
                  <a:lnTo>
                    <a:pt x="3970" y="3797"/>
                  </a:lnTo>
                  <a:lnTo>
                    <a:pt x="3970" y="3790"/>
                  </a:lnTo>
                  <a:lnTo>
                    <a:pt x="3970" y="3786"/>
                  </a:lnTo>
                  <a:lnTo>
                    <a:pt x="3968" y="3779"/>
                  </a:lnTo>
                  <a:lnTo>
                    <a:pt x="3965" y="3769"/>
                  </a:lnTo>
                  <a:lnTo>
                    <a:pt x="3960" y="3744"/>
                  </a:lnTo>
                  <a:lnTo>
                    <a:pt x="3958" y="3735"/>
                  </a:lnTo>
                  <a:lnTo>
                    <a:pt x="3958" y="3723"/>
                  </a:lnTo>
                  <a:lnTo>
                    <a:pt x="3958" y="3705"/>
                  </a:lnTo>
                  <a:lnTo>
                    <a:pt x="3958" y="3695"/>
                  </a:lnTo>
                  <a:lnTo>
                    <a:pt x="3958" y="3692"/>
                  </a:lnTo>
                  <a:lnTo>
                    <a:pt x="3960" y="3670"/>
                  </a:lnTo>
                  <a:lnTo>
                    <a:pt x="3961" y="3658"/>
                  </a:lnTo>
                  <a:lnTo>
                    <a:pt x="3961" y="3656"/>
                  </a:lnTo>
                  <a:lnTo>
                    <a:pt x="3962" y="3650"/>
                  </a:lnTo>
                  <a:lnTo>
                    <a:pt x="3964" y="3643"/>
                  </a:lnTo>
                  <a:lnTo>
                    <a:pt x="3965" y="3636"/>
                  </a:lnTo>
                  <a:lnTo>
                    <a:pt x="3966" y="3634"/>
                  </a:lnTo>
                  <a:lnTo>
                    <a:pt x="3968" y="3629"/>
                  </a:lnTo>
                  <a:lnTo>
                    <a:pt x="3968" y="3626"/>
                  </a:lnTo>
                  <a:lnTo>
                    <a:pt x="3968" y="3623"/>
                  </a:lnTo>
                  <a:lnTo>
                    <a:pt x="3968" y="3619"/>
                  </a:lnTo>
                  <a:lnTo>
                    <a:pt x="3966" y="3613"/>
                  </a:lnTo>
                  <a:lnTo>
                    <a:pt x="3965" y="3607"/>
                  </a:lnTo>
                  <a:lnTo>
                    <a:pt x="3963" y="3600"/>
                  </a:lnTo>
                  <a:lnTo>
                    <a:pt x="3960" y="3591"/>
                  </a:lnTo>
                  <a:lnTo>
                    <a:pt x="3957" y="3584"/>
                  </a:lnTo>
                  <a:lnTo>
                    <a:pt x="3954" y="3575"/>
                  </a:lnTo>
                  <a:lnTo>
                    <a:pt x="3951" y="3570"/>
                  </a:lnTo>
                  <a:lnTo>
                    <a:pt x="3949" y="3566"/>
                  </a:lnTo>
                  <a:lnTo>
                    <a:pt x="3947" y="3562"/>
                  </a:lnTo>
                  <a:lnTo>
                    <a:pt x="3944" y="3553"/>
                  </a:lnTo>
                  <a:lnTo>
                    <a:pt x="3943" y="3537"/>
                  </a:lnTo>
                  <a:lnTo>
                    <a:pt x="3944" y="3529"/>
                  </a:lnTo>
                  <a:lnTo>
                    <a:pt x="3946" y="3522"/>
                  </a:lnTo>
                  <a:lnTo>
                    <a:pt x="3947" y="3512"/>
                  </a:lnTo>
                  <a:lnTo>
                    <a:pt x="3947" y="3506"/>
                  </a:lnTo>
                  <a:lnTo>
                    <a:pt x="3945" y="3500"/>
                  </a:lnTo>
                  <a:lnTo>
                    <a:pt x="3941" y="3493"/>
                  </a:lnTo>
                  <a:lnTo>
                    <a:pt x="3930" y="3474"/>
                  </a:lnTo>
                  <a:lnTo>
                    <a:pt x="3927" y="3468"/>
                  </a:lnTo>
                  <a:lnTo>
                    <a:pt x="3922" y="3466"/>
                  </a:lnTo>
                  <a:lnTo>
                    <a:pt x="3913" y="3460"/>
                  </a:lnTo>
                  <a:lnTo>
                    <a:pt x="3907" y="3458"/>
                  </a:lnTo>
                  <a:lnTo>
                    <a:pt x="3896" y="3455"/>
                  </a:lnTo>
                  <a:lnTo>
                    <a:pt x="3890" y="3451"/>
                  </a:lnTo>
                  <a:lnTo>
                    <a:pt x="3887" y="3448"/>
                  </a:lnTo>
                  <a:lnTo>
                    <a:pt x="3886" y="3446"/>
                  </a:lnTo>
                  <a:lnTo>
                    <a:pt x="3883" y="3440"/>
                  </a:lnTo>
                  <a:lnTo>
                    <a:pt x="3883" y="3438"/>
                  </a:lnTo>
                  <a:lnTo>
                    <a:pt x="3883" y="3433"/>
                  </a:lnTo>
                  <a:lnTo>
                    <a:pt x="3891" y="3402"/>
                  </a:lnTo>
                  <a:lnTo>
                    <a:pt x="3894" y="3390"/>
                  </a:lnTo>
                  <a:lnTo>
                    <a:pt x="3896" y="3384"/>
                  </a:lnTo>
                  <a:lnTo>
                    <a:pt x="3896" y="3382"/>
                  </a:lnTo>
                  <a:lnTo>
                    <a:pt x="3896" y="3377"/>
                  </a:lnTo>
                  <a:lnTo>
                    <a:pt x="3896" y="3371"/>
                  </a:lnTo>
                  <a:lnTo>
                    <a:pt x="3892" y="3357"/>
                  </a:lnTo>
                  <a:lnTo>
                    <a:pt x="3890" y="3351"/>
                  </a:lnTo>
                  <a:lnTo>
                    <a:pt x="3888" y="3347"/>
                  </a:lnTo>
                  <a:lnTo>
                    <a:pt x="3886" y="3343"/>
                  </a:lnTo>
                  <a:lnTo>
                    <a:pt x="3885" y="3342"/>
                  </a:lnTo>
                  <a:lnTo>
                    <a:pt x="3884" y="3341"/>
                  </a:lnTo>
                  <a:lnTo>
                    <a:pt x="3883" y="3340"/>
                  </a:lnTo>
                  <a:lnTo>
                    <a:pt x="3879" y="3336"/>
                  </a:lnTo>
                  <a:lnTo>
                    <a:pt x="3875" y="3333"/>
                  </a:lnTo>
                  <a:lnTo>
                    <a:pt x="3868" y="3329"/>
                  </a:lnTo>
                  <a:lnTo>
                    <a:pt x="3865" y="3329"/>
                  </a:lnTo>
                  <a:lnTo>
                    <a:pt x="3859" y="3330"/>
                  </a:lnTo>
                  <a:lnTo>
                    <a:pt x="3858" y="3330"/>
                  </a:lnTo>
                  <a:lnTo>
                    <a:pt x="3853" y="3330"/>
                  </a:lnTo>
                  <a:lnTo>
                    <a:pt x="3850" y="3330"/>
                  </a:lnTo>
                  <a:lnTo>
                    <a:pt x="3843" y="3328"/>
                  </a:lnTo>
                  <a:lnTo>
                    <a:pt x="3834" y="3326"/>
                  </a:lnTo>
                  <a:lnTo>
                    <a:pt x="3831" y="3324"/>
                  </a:lnTo>
                  <a:lnTo>
                    <a:pt x="3826" y="3320"/>
                  </a:lnTo>
                  <a:lnTo>
                    <a:pt x="3821" y="3314"/>
                  </a:lnTo>
                  <a:lnTo>
                    <a:pt x="3814" y="3303"/>
                  </a:lnTo>
                  <a:lnTo>
                    <a:pt x="3806" y="3294"/>
                  </a:lnTo>
                  <a:lnTo>
                    <a:pt x="3804" y="3292"/>
                  </a:lnTo>
                  <a:lnTo>
                    <a:pt x="3802" y="3290"/>
                  </a:lnTo>
                  <a:lnTo>
                    <a:pt x="3799" y="3290"/>
                  </a:lnTo>
                  <a:lnTo>
                    <a:pt x="3797" y="3288"/>
                  </a:lnTo>
                  <a:lnTo>
                    <a:pt x="3788" y="3281"/>
                  </a:lnTo>
                  <a:lnTo>
                    <a:pt x="3777" y="3273"/>
                  </a:lnTo>
                  <a:lnTo>
                    <a:pt x="3769" y="3265"/>
                  </a:lnTo>
                  <a:lnTo>
                    <a:pt x="3761" y="3261"/>
                  </a:lnTo>
                  <a:lnTo>
                    <a:pt x="3750" y="3254"/>
                  </a:lnTo>
                  <a:lnTo>
                    <a:pt x="3741" y="3250"/>
                  </a:lnTo>
                  <a:lnTo>
                    <a:pt x="3738" y="3249"/>
                  </a:lnTo>
                  <a:lnTo>
                    <a:pt x="3730" y="3247"/>
                  </a:lnTo>
                  <a:lnTo>
                    <a:pt x="3722" y="3244"/>
                  </a:lnTo>
                  <a:lnTo>
                    <a:pt x="3714" y="3242"/>
                  </a:lnTo>
                  <a:lnTo>
                    <a:pt x="3707" y="3241"/>
                  </a:lnTo>
                  <a:lnTo>
                    <a:pt x="3701" y="3241"/>
                  </a:lnTo>
                  <a:lnTo>
                    <a:pt x="3698" y="3241"/>
                  </a:lnTo>
                  <a:lnTo>
                    <a:pt x="3692" y="3243"/>
                  </a:lnTo>
                  <a:lnTo>
                    <a:pt x="3691" y="3244"/>
                  </a:lnTo>
                  <a:lnTo>
                    <a:pt x="3687" y="3245"/>
                  </a:lnTo>
                  <a:lnTo>
                    <a:pt x="3683" y="3251"/>
                  </a:lnTo>
                  <a:lnTo>
                    <a:pt x="3678" y="3258"/>
                  </a:lnTo>
                  <a:lnTo>
                    <a:pt x="3676" y="3261"/>
                  </a:lnTo>
                  <a:lnTo>
                    <a:pt x="3675" y="3261"/>
                  </a:lnTo>
                  <a:lnTo>
                    <a:pt x="3674" y="3262"/>
                  </a:lnTo>
                  <a:lnTo>
                    <a:pt x="3672" y="3264"/>
                  </a:lnTo>
                  <a:lnTo>
                    <a:pt x="3670" y="3264"/>
                  </a:lnTo>
                  <a:lnTo>
                    <a:pt x="3667" y="3263"/>
                  </a:lnTo>
                  <a:lnTo>
                    <a:pt x="3660" y="3257"/>
                  </a:lnTo>
                  <a:lnTo>
                    <a:pt x="3658" y="3255"/>
                  </a:lnTo>
                  <a:lnTo>
                    <a:pt x="3657" y="3254"/>
                  </a:lnTo>
                  <a:lnTo>
                    <a:pt x="3652" y="3251"/>
                  </a:lnTo>
                  <a:lnTo>
                    <a:pt x="3639" y="3241"/>
                  </a:lnTo>
                  <a:lnTo>
                    <a:pt x="3621" y="3228"/>
                  </a:lnTo>
                  <a:lnTo>
                    <a:pt x="3607" y="3216"/>
                  </a:lnTo>
                  <a:lnTo>
                    <a:pt x="3601" y="3213"/>
                  </a:lnTo>
                  <a:lnTo>
                    <a:pt x="3600" y="3212"/>
                  </a:lnTo>
                  <a:lnTo>
                    <a:pt x="3597" y="3211"/>
                  </a:lnTo>
                  <a:lnTo>
                    <a:pt x="3573" y="3201"/>
                  </a:lnTo>
                  <a:lnTo>
                    <a:pt x="3556" y="3194"/>
                  </a:lnTo>
                  <a:lnTo>
                    <a:pt x="3536" y="3190"/>
                  </a:lnTo>
                  <a:lnTo>
                    <a:pt x="3515" y="3182"/>
                  </a:lnTo>
                  <a:lnTo>
                    <a:pt x="3496" y="3172"/>
                  </a:lnTo>
                  <a:lnTo>
                    <a:pt x="3482" y="3162"/>
                  </a:lnTo>
                  <a:lnTo>
                    <a:pt x="3475" y="3156"/>
                  </a:lnTo>
                  <a:lnTo>
                    <a:pt x="3471" y="3152"/>
                  </a:lnTo>
                  <a:lnTo>
                    <a:pt x="3468" y="3149"/>
                  </a:lnTo>
                  <a:lnTo>
                    <a:pt x="3463" y="3143"/>
                  </a:lnTo>
                  <a:lnTo>
                    <a:pt x="3457" y="3130"/>
                  </a:lnTo>
                  <a:lnTo>
                    <a:pt x="3449" y="3114"/>
                  </a:lnTo>
                  <a:lnTo>
                    <a:pt x="3434" y="3095"/>
                  </a:lnTo>
                  <a:lnTo>
                    <a:pt x="3430" y="3084"/>
                  </a:lnTo>
                  <a:lnTo>
                    <a:pt x="3421" y="3063"/>
                  </a:lnTo>
                  <a:lnTo>
                    <a:pt x="3417" y="3049"/>
                  </a:lnTo>
                  <a:lnTo>
                    <a:pt x="3417" y="3043"/>
                  </a:lnTo>
                  <a:lnTo>
                    <a:pt x="3417" y="3037"/>
                  </a:lnTo>
                  <a:lnTo>
                    <a:pt x="3418" y="3032"/>
                  </a:lnTo>
                  <a:lnTo>
                    <a:pt x="3419" y="3028"/>
                  </a:lnTo>
                  <a:lnTo>
                    <a:pt x="3429" y="3004"/>
                  </a:lnTo>
                  <a:lnTo>
                    <a:pt x="3430" y="3003"/>
                  </a:lnTo>
                  <a:lnTo>
                    <a:pt x="3437" y="2979"/>
                  </a:lnTo>
                  <a:lnTo>
                    <a:pt x="3439" y="2968"/>
                  </a:lnTo>
                  <a:lnTo>
                    <a:pt x="3438" y="2964"/>
                  </a:lnTo>
                  <a:lnTo>
                    <a:pt x="3434" y="2950"/>
                  </a:lnTo>
                  <a:lnTo>
                    <a:pt x="3431" y="2940"/>
                  </a:lnTo>
                  <a:lnTo>
                    <a:pt x="3425" y="2924"/>
                  </a:lnTo>
                  <a:lnTo>
                    <a:pt x="3419" y="2909"/>
                  </a:lnTo>
                  <a:lnTo>
                    <a:pt x="3413" y="2896"/>
                  </a:lnTo>
                  <a:lnTo>
                    <a:pt x="3410" y="2883"/>
                  </a:lnTo>
                  <a:lnTo>
                    <a:pt x="3409" y="2881"/>
                  </a:lnTo>
                  <a:lnTo>
                    <a:pt x="3405" y="2875"/>
                  </a:lnTo>
                  <a:lnTo>
                    <a:pt x="3405" y="2868"/>
                  </a:lnTo>
                  <a:lnTo>
                    <a:pt x="3409" y="2837"/>
                  </a:lnTo>
                  <a:lnTo>
                    <a:pt x="3408" y="2831"/>
                  </a:lnTo>
                  <a:lnTo>
                    <a:pt x="3404" y="2821"/>
                  </a:lnTo>
                  <a:lnTo>
                    <a:pt x="3415" y="2791"/>
                  </a:lnTo>
                  <a:lnTo>
                    <a:pt x="3417" y="2785"/>
                  </a:lnTo>
                  <a:lnTo>
                    <a:pt x="3423" y="2780"/>
                  </a:lnTo>
                  <a:lnTo>
                    <a:pt x="3442" y="2761"/>
                  </a:lnTo>
                  <a:lnTo>
                    <a:pt x="3444" y="2749"/>
                  </a:lnTo>
                  <a:lnTo>
                    <a:pt x="3457" y="2728"/>
                  </a:lnTo>
                  <a:lnTo>
                    <a:pt x="3459" y="2720"/>
                  </a:lnTo>
                  <a:lnTo>
                    <a:pt x="3460" y="2714"/>
                  </a:lnTo>
                  <a:lnTo>
                    <a:pt x="3459" y="2709"/>
                  </a:lnTo>
                  <a:lnTo>
                    <a:pt x="3458" y="2704"/>
                  </a:lnTo>
                  <a:lnTo>
                    <a:pt x="3457" y="2700"/>
                  </a:lnTo>
                  <a:lnTo>
                    <a:pt x="3456" y="2699"/>
                  </a:lnTo>
                  <a:lnTo>
                    <a:pt x="3452" y="2686"/>
                  </a:lnTo>
                  <a:lnTo>
                    <a:pt x="3447" y="2677"/>
                  </a:lnTo>
                  <a:lnTo>
                    <a:pt x="3437" y="2650"/>
                  </a:lnTo>
                  <a:lnTo>
                    <a:pt x="3428" y="2619"/>
                  </a:lnTo>
                  <a:lnTo>
                    <a:pt x="3425" y="2602"/>
                  </a:lnTo>
                  <a:lnTo>
                    <a:pt x="3423" y="2589"/>
                  </a:lnTo>
                  <a:lnTo>
                    <a:pt x="3423" y="2582"/>
                  </a:lnTo>
                  <a:lnTo>
                    <a:pt x="3423" y="2580"/>
                  </a:lnTo>
                  <a:lnTo>
                    <a:pt x="3424" y="2563"/>
                  </a:lnTo>
                  <a:lnTo>
                    <a:pt x="3424" y="2553"/>
                  </a:lnTo>
                  <a:lnTo>
                    <a:pt x="3425" y="2537"/>
                  </a:lnTo>
                  <a:lnTo>
                    <a:pt x="3427" y="2528"/>
                  </a:lnTo>
                  <a:lnTo>
                    <a:pt x="3433" y="2508"/>
                  </a:lnTo>
                  <a:lnTo>
                    <a:pt x="3433" y="2492"/>
                  </a:lnTo>
                  <a:lnTo>
                    <a:pt x="3432" y="2475"/>
                  </a:lnTo>
                  <a:lnTo>
                    <a:pt x="3431" y="2467"/>
                  </a:lnTo>
                  <a:lnTo>
                    <a:pt x="3429" y="2454"/>
                  </a:lnTo>
                  <a:lnTo>
                    <a:pt x="3415" y="2426"/>
                  </a:lnTo>
                  <a:lnTo>
                    <a:pt x="3413" y="2416"/>
                  </a:lnTo>
                  <a:lnTo>
                    <a:pt x="3413" y="2413"/>
                  </a:lnTo>
                  <a:lnTo>
                    <a:pt x="3413" y="2392"/>
                  </a:lnTo>
                  <a:lnTo>
                    <a:pt x="3413" y="2388"/>
                  </a:lnTo>
                  <a:lnTo>
                    <a:pt x="3413" y="2383"/>
                  </a:lnTo>
                  <a:lnTo>
                    <a:pt x="3414" y="2374"/>
                  </a:lnTo>
                  <a:lnTo>
                    <a:pt x="3416" y="2362"/>
                  </a:lnTo>
                  <a:lnTo>
                    <a:pt x="3420" y="2348"/>
                  </a:lnTo>
                  <a:lnTo>
                    <a:pt x="3421" y="2343"/>
                  </a:lnTo>
                  <a:lnTo>
                    <a:pt x="3424" y="2337"/>
                  </a:lnTo>
                  <a:lnTo>
                    <a:pt x="3430" y="2318"/>
                  </a:lnTo>
                  <a:lnTo>
                    <a:pt x="3435" y="2304"/>
                  </a:lnTo>
                  <a:lnTo>
                    <a:pt x="3438" y="2292"/>
                  </a:lnTo>
                  <a:lnTo>
                    <a:pt x="3439" y="2269"/>
                  </a:lnTo>
                  <a:lnTo>
                    <a:pt x="3437" y="2259"/>
                  </a:lnTo>
                  <a:lnTo>
                    <a:pt x="3435" y="2252"/>
                  </a:lnTo>
                  <a:lnTo>
                    <a:pt x="3434" y="2244"/>
                  </a:lnTo>
                  <a:lnTo>
                    <a:pt x="3434" y="2235"/>
                  </a:lnTo>
                  <a:lnTo>
                    <a:pt x="3434" y="2233"/>
                  </a:lnTo>
                  <a:lnTo>
                    <a:pt x="3431" y="2227"/>
                  </a:lnTo>
                  <a:lnTo>
                    <a:pt x="3421" y="2208"/>
                  </a:lnTo>
                  <a:lnTo>
                    <a:pt x="3415" y="2202"/>
                  </a:lnTo>
                  <a:lnTo>
                    <a:pt x="3409" y="2186"/>
                  </a:lnTo>
                  <a:lnTo>
                    <a:pt x="3404" y="2173"/>
                  </a:lnTo>
                  <a:lnTo>
                    <a:pt x="3399" y="2161"/>
                  </a:lnTo>
                  <a:lnTo>
                    <a:pt x="3397" y="2149"/>
                  </a:lnTo>
                  <a:lnTo>
                    <a:pt x="3396" y="2135"/>
                  </a:lnTo>
                  <a:lnTo>
                    <a:pt x="3394" y="2128"/>
                  </a:lnTo>
                  <a:lnTo>
                    <a:pt x="3390" y="2122"/>
                  </a:lnTo>
                  <a:lnTo>
                    <a:pt x="3389" y="2119"/>
                  </a:lnTo>
                  <a:lnTo>
                    <a:pt x="3384" y="2109"/>
                  </a:lnTo>
                  <a:lnTo>
                    <a:pt x="3381" y="2103"/>
                  </a:lnTo>
                  <a:lnTo>
                    <a:pt x="3380" y="2100"/>
                  </a:lnTo>
                  <a:lnTo>
                    <a:pt x="3372" y="2086"/>
                  </a:lnTo>
                  <a:lnTo>
                    <a:pt x="3365" y="2073"/>
                  </a:lnTo>
                  <a:lnTo>
                    <a:pt x="3359" y="2059"/>
                  </a:lnTo>
                  <a:lnTo>
                    <a:pt x="3353" y="2043"/>
                  </a:lnTo>
                  <a:lnTo>
                    <a:pt x="3348" y="2029"/>
                  </a:lnTo>
                  <a:lnTo>
                    <a:pt x="3344" y="2018"/>
                  </a:lnTo>
                  <a:lnTo>
                    <a:pt x="3343" y="2014"/>
                  </a:lnTo>
                  <a:lnTo>
                    <a:pt x="3338" y="2001"/>
                  </a:lnTo>
                  <a:lnTo>
                    <a:pt x="3332" y="1992"/>
                  </a:lnTo>
                  <a:lnTo>
                    <a:pt x="3327" y="1985"/>
                  </a:lnTo>
                  <a:lnTo>
                    <a:pt x="3324" y="1980"/>
                  </a:lnTo>
                  <a:lnTo>
                    <a:pt x="3319" y="1976"/>
                  </a:lnTo>
                  <a:lnTo>
                    <a:pt x="3315" y="1971"/>
                  </a:lnTo>
                  <a:lnTo>
                    <a:pt x="3312" y="1969"/>
                  </a:lnTo>
                  <a:lnTo>
                    <a:pt x="3306" y="1966"/>
                  </a:lnTo>
                  <a:lnTo>
                    <a:pt x="3299" y="1957"/>
                  </a:lnTo>
                  <a:lnTo>
                    <a:pt x="3291" y="1945"/>
                  </a:lnTo>
                  <a:lnTo>
                    <a:pt x="3287" y="1934"/>
                  </a:lnTo>
                  <a:lnTo>
                    <a:pt x="3284" y="1923"/>
                  </a:lnTo>
                  <a:lnTo>
                    <a:pt x="3283" y="1907"/>
                  </a:lnTo>
                  <a:lnTo>
                    <a:pt x="3283" y="1892"/>
                  </a:lnTo>
                  <a:lnTo>
                    <a:pt x="3281" y="1884"/>
                  </a:lnTo>
                  <a:lnTo>
                    <a:pt x="3280" y="1878"/>
                  </a:lnTo>
                  <a:lnTo>
                    <a:pt x="3279" y="1872"/>
                  </a:lnTo>
                  <a:lnTo>
                    <a:pt x="3276" y="1865"/>
                  </a:lnTo>
                  <a:lnTo>
                    <a:pt x="3272" y="1855"/>
                  </a:lnTo>
                  <a:lnTo>
                    <a:pt x="3269" y="1849"/>
                  </a:lnTo>
                  <a:lnTo>
                    <a:pt x="3266" y="1842"/>
                  </a:lnTo>
                  <a:lnTo>
                    <a:pt x="3262" y="1836"/>
                  </a:lnTo>
                  <a:lnTo>
                    <a:pt x="3252" y="1824"/>
                  </a:lnTo>
                  <a:lnTo>
                    <a:pt x="3244" y="1815"/>
                  </a:lnTo>
                  <a:lnTo>
                    <a:pt x="3234" y="1805"/>
                  </a:lnTo>
                  <a:lnTo>
                    <a:pt x="3232" y="1803"/>
                  </a:lnTo>
                  <a:lnTo>
                    <a:pt x="3227" y="1799"/>
                  </a:lnTo>
                  <a:lnTo>
                    <a:pt x="3224" y="1795"/>
                  </a:lnTo>
                  <a:lnTo>
                    <a:pt x="3219" y="1790"/>
                  </a:lnTo>
                  <a:lnTo>
                    <a:pt x="3217" y="1789"/>
                  </a:lnTo>
                  <a:lnTo>
                    <a:pt x="3214" y="1787"/>
                  </a:lnTo>
                  <a:lnTo>
                    <a:pt x="3209" y="1786"/>
                  </a:lnTo>
                  <a:lnTo>
                    <a:pt x="3202" y="1784"/>
                  </a:lnTo>
                  <a:lnTo>
                    <a:pt x="3198" y="1782"/>
                  </a:lnTo>
                  <a:lnTo>
                    <a:pt x="3193" y="1781"/>
                  </a:lnTo>
                  <a:lnTo>
                    <a:pt x="3182" y="1780"/>
                  </a:lnTo>
                  <a:lnTo>
                    <a:pt x="3179" y="1779"/>
                  </a:lnTo>
                  <a:lnTo>
                    <a:pt x="3175" y="1776"/>
                  </a:lnTo>
                  <a:lnTo>
                    <a:pt x="3172" y="1773"/>
                  </a:lnTo>
                  <a:lnTo>
                    <a:pt x="3169" y="1767"/>
                  </a:lnTo>
                  <a:lnTo>
                    <a:pt x="3165" y="1761"/>
                  </a:lnTo>
                  <a:lnTo>
                    <a:pt x="3156" y="1753"/>
                  </a:lnTo>
                  <a:lnTo>
                    <a:pt x="3153" y="1750"/>
                  </a:lnTo>
                  <a:lnTo>
                    <a:pt x="3148" y="1747"/>
                  </a:lnTo>
                  <a:lnTo>
                    <a:pt x="3145" y="1747"/>
                  </a:lnTo>
                  <a:lnTo>
                    <a:pt x="3144" y="1747"/>
                  </a:lnTo>
                  <a:lnTo>
                    <a:pt x="3137" y="1748"/>
                  </a:lnTo>
                  <a:lnTo>
                    <a:pt x="3128" y="1750"/>
                  </a:lnTo>
                  <a:lnTo>
                    <a:pt x="3117" y="1754"/>
                  </a:lnTo>
                  <a:lnTo>
                    <a:pt x="3108" y="1757"/>
                  </a:lnTo>
                  <a:lnTo>
                    <a:pt x="3102" y="1757"/>
                  </a:lnTo>
                  <a:lnTo>
                    <a:pt x="3090" y="1755"/>
                  </a:lnTo>
                  <a:lnTo>
                    <a:pt x="3082" y="1752"/>
                  </a:lnTo>
                  <a:lnTo>
                    <a:pt x="3074" y="1748"/>
                  </a:lnTo>
                  <a:lnTo>
                    <a:pt x="3067" y="1742"/>
                  </a:lnTo>
                  <a:lnTo>
                    <a:pt x="3057" y="1734"/>
                  </a:lnTo>
                  <a:lnTo>
                    <a:pt x="3054" y="1730"/>
                  </a:lnTo>
                  <a:lnTo>
                    <a:pt x="3053" y="1727"/>
                  </a:lnTo>
                  <a:lnTo>
                    <a:pt x="3052" y="1724"/>
                  </a:lnTo>
                  <a:lnTo>
                    <a:pt x="3052" y="1718"/>
                  </a:lnTo>
                  <a:lnTo>
                    <a:pt x="3051" y="1713"/>
                  </a:lnTo>
                  <a:lnTo>
                    <a:pt x="3051" y="1705"/>
                  </a:lnTo>
                  <a:lnTo>
                    <a:pt x="3050" y="1703"/>
                  </a:lnTo>
                  <a:lnTo>
                    <a:pt x="3047" y="1695"/>
                  </a:lnTo>
                  <a:lnTo>
                    <a:pt x="3045" y="1688"/>
                  </a:lnTo>
                  <a:lnTo>
                    <a:pt x="3038" y="1643"/>
                  </a:lnTo>
                  <a:lnTo>
                    <a:pt x="3033" y="1628"/>
                  </a:lnTo>
                  <a:lnTo>
                    <a:pt x="3030" y="1609"/>
                  </a:lnTo>
                  <a:lnTo>
                    <a:pt x="3031" y="1591"/>
                  </a:lnTo>
                  <a:lnTo>
                    <a:pt x="3030" y="1573"/>
                  </a:lnTo>
                  <a:lnTo>
                    <a:pt x="3029" y="1566"/>
                  </a:lnTo>
                  <a:lnTo>
                    <a:pt x="2999" y="1505"/>
                  </a:lnTo>
                  <a:lnTo>
                    <a:pt x="2997" y="1501"/>
                  </a:lnTo>
                  <a:lnTo>
                    <a:pt x="2994" y="1496"/>
                  </a:lnTo>
                  <a:lnTo>
                    <a:pt x="2994" y="1491"/>
                  </a:lnTo>
                  <a:lnTo>
                    <a:pt x="2994" y="1489"/>
                  </a:lnTo>
                  <a:lnTo>
                    <a:pt x="2995" y="1450"/>
                  </a:lnTo>
                  <a:lnTo>
                    <a:pt x="2995" y="1446"/>
                  </a:lnTo>
                  <a:lnTo>
                    <a:pt x="2998" y="1439"/>
                  </a:lnTo>
                  <a:lnTo>
                    <a:pt x="3007" y="1429"/>
                  </a:lnTo>
                  <a:lnTo>
                    <a:pt x="3024" y="1419"/>
                  </a:lnTo>
                  <a:lnTo>
                    <a:pt x="3037" y="1412"/>
                  </a:lnTo>
                  <a:lnTo>
                    <a:pt x="3043" y="1407"/>
                  </a:lnTo>
                  <a:lnTo>
                    <a:pt x="3050" y="1402"/>
                  </a:lnTo>
                  <a:lnTo>
                    <a:pt x="3054" y="1397"/>
                  </a:lnTo>
                  <a:lnTo>
                    <a:pt x="3058" y="1391"/>
                  </a:lnTo>
                  <a:lnTo>
                    <a:pt x="3061" y="1384"/>
                  </a:lnTo>
                  <a:lnTo>
                    <a:pt x="3066" y="1375"/>
                  </a:lnTo>
                  <a:lnTo>
                    <a:pt x="3067" y="1371"/>
                  </a:lnTo>
                  <a:lnTo>
                    <a:pt x="3069" y="1361"/>
                  </a:lnTo>
                  <a:lnTo>
                    <a:pt x="3071" y="1354"/>
                  </a:lnTo>
                  <a:lnTo>
                    <a:pt x="3076" y="1324"/>
                  </a:lnTo>
                  <a:lnTo>
                    <a:pt x="3076" y="1323"/>
                  </a:lnTo>
                  <a:lnTo>
                    <a:pt x="3096" y="1284"/>
                  </a:lnTo>
                  <a:lnTo>
                    <a:pt x="3098" y="1280"/>
                  </a:lnTo>
                  <a:lnTo>
                    <a:pt x="3100" y="1268"/>
                  </a:lnTo>
                  <a:lnTo>
                    <a:pt x="3098" y="1261"/>
                  </a:lnTo>
                  <a:lnTo>
                    <a:pt x="3099" y="1250"/>
                  </a:lnTo>
                  <a:lnTo>
                    <a:pt x="3097" y="1246"/>
                  </a:lnTo>
                  <a:lnTo>
                    <a:pt x="3096" y="1239"/>
                  </a:lnTo>
                  <a:lnTo>
                    <a:pt x="3097" y="1237"/>
                  </a:lnTo>
                  <a:lnTo>
                    <a:pt x="3098" y="1235"/>
                  </a:lnTo>
                  <a:lnTo>
                    <a:pt x="3100" y="1234"/>
                  </a:lnTo>
                  <a:lnTo>
                    <a:pt x="3107" y="1233"/>
                  </a:lnTo>
                  <a:lnTo>
                    <a:pt x="3111" y="1233"/>
                  </a:lnTo>
                  <a:lnTo>
                    <a:pt x="3114" y="1233"/>
                  </a:lnTo>
                  <a:lnTo>
                    <a:pt x="3119" y="1234"/>
                  </a:lnTo>
                  <a:lnTo>
                    <a:pt x="3134" y="1238"/>
                  </a:lnTo>
                  <a:lnTo>
                    <a:pt x="3136" y="1238"/>
                  </a:lnTo>
                  <a:lnTo>
                    <a:pt x="3151" y="1243"/>
                  </a:lnTo>
                  <a:lnTo>
                    <a:pt x="3167" y="1252"/>
                  </a:lnTo>
                  <a:lnTo>
                    <a:pt x="3168" y="1252"/>
                  </a:lnTo>
                  <a:lnTo>
                    <a:pt x="3195" y="1270"/>
                  </a:lnTo>
                  <a:lnTo>
                    <a:pt x="3211" y="1278"/>
                  </a:lnTo>
                  <a:lnTo>
                    <a:pt x="3222" y="1283"/>
                  </a:lnTo>
                  <a:lnTo>
                    <a:pt x="3228" y="1285"/>
                  </a:lnTo>
                  <a:lnTo>
                    <a:pt x="3238" y="1286"/>
                  </a:lnTo>
                  <a:lnTo>
                    <a:pt x="3241" y="1286"/>
                  </a:lnTo>
                  <a:lnTo>
                    <a:pt x="3248" y="1286"/>
                  </a:lnTo>
                  <a:lnTo>
                    <a:pt x="3252" y="1285"/>
                  </a:lnTo>
                  <a:lnTo>
                    <a:pt x="3262" y="1283"/>
                  </a:lnTo>
                  <a:lnTo>
                    <a:pt x="3269" y="1277"/>
                  </a:lnTo>
                  <a:lnTo>
                    <a:pt x="3270" y="1277"/>
                  </a:lnTo>
                  <a:lnTo>
                    <a:pt x="3298" y="1251"/>
                  </a:lnTo>
                  <a:lnTo>
                    <a:pt x="3315" y="1243"/>
                  </a:lnTo>
                  <a:lnTo>
                    <a:pt x="3332" y="1234"/>
                  </a:lnTo>
                  <a:lnTo>
                    <a:pt x="3373" y="1225"/>
                  </a:lnTo>
                  <a:lnTo>
                    <a:pt x="3409" y="1237"/>
                  </a:lnTo>
                  <a:lnTo>
                    <a:pt x="3417" y="1243"/>
                  </a:lnTo>
                  <a:lnTo>
                    <a:pt x="3431" y="1257"/>
                  </a:lnTo>
                  <a:lnTo>
                    <a:pt x="3434" y="1261"/>
                  </a:lnTo>
                  <a:lnTo>
                    <a:pt x="3442" y="1270"/>
                  </a:lnTo>
                  <a:lnTo>
                    <a:pt x="3445" y="1275"/>
                  </a:lnTo>
                  <a:lnTo>
                    <a:pt x="3449" y="1281"/>
                  </a:lnTo>
                  <a:lnTo>
                    <a:pt x="3451" y="1284"/>
                  </a:lnTo>
                  <a:lnTo>
                    <a:pt x="3452" y="1288"/>
                  </a:lnTo>
                  <a:lnTo>
                    <a:pt x="3466" y="1294"/>
                  </a:lnTo>
                  <a:lnTo>
                    <a:pt x="3472" y="1296"/>
                  </a:lnTo>
                  <a:lnTo>
                    <a:pt x="3476" y="1296"/>
                  </a:lnTo>
                  <a:lnTo>
                    <a:pt x="3481" y="1296"/>
                  </a:lnTo>
                  <a:lnTo>
                    <a:pt x="3488" y="1295"/>
                  </a:lnTo>
                  <a:lnTo>
                    <a:pt x="3490" y="1294"/>
                  </a:lnTo>
                  <a:lnTo>
                    <a:pt x="3497" y="1294"/>
                  </a:lnTo>
                  <a:lnTo>
                    <a:pt x="3499" y="1292"/>
                  </a:lnTo>
                  <a:lnTo>
                    <a:pt x="3499" y="1290"/>
                  </a:lnTo>
                  <a:lnTo>
                    <a:pt x="3499" y="1287"/>
                  </a:lnTo>
                  <a:lnTo>
                    <a:pt x="3499" y="1283"/>
                  </a:lnTo>
                  <a:lnTo>
                    <a:pt x="3499" y="1280"/>
                  </a:lnTo>
                  <a:lnTo>
                    <a:pt x="3499" y="1274"/>
                  </a:lnTo>
                  <a:lnTo>
                    <a:pt x="3499" y="1257"/>
                  </a:lnTo>
                  <a:lnTo>
                    <a:pt x="3500" y="1253"/>
                  </a:lnTo>
                  <a:lnTo>
                    <a:pt x="3501" y="1247"/>
                  </a:lnTo>
                  <a:lnTo>
                    <a:pt x="3505" y="1242"/>
                  </a:lnTo>
                  <a:lnTo>
                    <a:pt x="3513" y="1232"/>
                  </a:lnTo>
                  <a:lnTo>
                    <a:pt x="3516" y="1229"/>
                  </a:lnTo>
                  <a:lnTo>
                    <a:pt x="3520" y="1227"/>
                  </a:lnTo>
                  <a:lnTo>
                    <a:pt x="3526" y="1227"/>
                  </a:lnTo>
                  <a:lnTo>
                    <a:pt x="3530" y="1227"/>
                  </a:lnTo>
                  <a:lnTo>
                    <a:pt x="3536" y="1229"/>
                  </a:lnTo>
                  <a:lnTo>
                    <a:pt x="3558" y="1236"/>
                  </a:lnTo>
                  <a:lnTo>
                    <a:pt x="3571" y="1239"/>
                  </a:lnTo>
                  <a:lnTo>
                    <a:pt x="3584" y="1241"/>
                  </a:lnTo>
                  <a:lnTo>
                    <a:pt x="3587" y="1241"/>
                  </a:lnTo>
                  <a:lnTo>
                    <a:pt x="3598" y="1241"/>
                  </a:lnTo>
                  <a:lnTo>
                    <a:pt x="3605" y="1238"/>
                  </a:lnTo>
                  <a:lnTo>
                    <a:pt x="3613" y="1236"/>
                  </a:lnTo>
                  <a:lnTo>
                    <a:pt x="3619" y="1233"/>
                  </a:lnTo>
                  <a:lnTo>
                    <a:pt x="3628" y="1228"/>
                  </a:lnTo>
                  <a:lnTo>
                    <a:pt x="3634" y="1225"/>
                  </a:lnTo>
                  <a:lnTo>
                    <a:pt x="3654" y="1199"/>
                  </a:lnTo>
                  <a:lnTo>
                    <a:pt x="3660" y="1189"/>
                  </a:lnTo>
                  <a:lnTo>
                    <a:pt x="3663" y="1183"/>
                  </a:lnTo>
                  <a:lnTo>
                    <a:pt x="3663" y="1179"/>
                  </a:lnTo>
                  <a:lnTo>
                    <a:pt x="3663" y="1178"/>
                  </a:lnTo>
                  <a:lnTo>
                    <a:pt x="3662" y="1175"/>
                  </a:lnTo>
                  <a:lnTo>
                    <a:pt x="3661" y="1174"/>
                  </a:lnTo>
                  <a:lnTo>
                    <a:pt x="3656" y="1169"/>
                  </a:lnTo>
                  <a:lnTo>
                    <a:pt x="3654" y="1167"/>
                  </a:lnTo>
                  <a:lnTo>
                    <a:pt x="3653" y="1166"/>
                  </a:lnTo>
                  <a:lnTo>
                    <a:pt x="3653" y="1164"/>
                  </a:lnTo>
                  <a:lnTo>
                    <a:pt x="3654" y="1162"/>
                  </a:lnTo>
                  <a:lnTo>
                    <a:pt x="3656" y="1158"/>
                  </a:lnTo>
                  <a:lnTo>
                    <a:pt x="3664" y="1150"/>
                  </a:lnTo>
                  <a:lnTo>
                    <a:pt x="3670" y="1147"/>
                  </a:lnTo>
                  <a:lnTo>
                    <a:pt x="3675" y="1146"/>
                  </a:lnTo>
                  <a:lnTo>
                    <a:pt x="3683" y="1144"/>
                  </a:lnTo>
                  <a:lnTo>
                    <a:pt x="3692" y="1143"/>
                  </a:lnTo>
                  <a:lnTo>
                    <a:pt x="3703" y="1141"/>
                  </a:lnTo>
                  <a:lnTo>
                    <a:pt x="3713" y="1141"/>
                  </a:lnTo>
                  <a:lnTo>
                    <a:pt x="3720" y="1145"/>
                  </a:lnTo>
                  <a:lnTo>
                    <a:pt x="3725" y="1145"/>
                  </a:lnTo>
                  <a:lnTo>
                    <a:pt x="3734" y="1146"/>
                  </a:lnTo>
                  <a:lnTo>
                    <a:pt x="3743" y="1147"/>
                  </a:lnTo>
                  <a:lnTo>
                    <a:pt x="3745" y="1147"/>
                  </a:lnTo>
                  <a:lnTo>
                    <a:pt x="3755" y="1146"/>
                  </a:lnTo>
                  <a:lnTo>
                    <a:pt x="3760" y="1143"/>
                  </a:lnTo>
                  <a:lnTo>
                    <a:pt x="3760" y="1141"/>
                  </a:lnTo>
                  <a:lnTo>
                    <a:pt x="3761" y="1140"/>
                  </a:lnTo>
                  <a:lnTo>
                    <a:pt x="3761" y="1135"/>
                  </a:lnTo>
                  <a:lnTo>
                    <a:pt x="3761" y="1130"/>
                  </a:lnTo>
                  <a:lnTo>
                    <a:pt x="3761" y="1124"/>
                  </a:lnTo>
                  <a:lnTo>
                    <a:pt x="3759" y="1113"/>
                  </a:lnTo>
                  <a:lnTo>
                    <a:pt x="3760" y="1109"/>
                  </a:lnTo>
                  <a:lnTo>
                    <a:pt x="3761" y="1105"/>
                  </a:lnTo>
                  <a:lnTo>
                    <a:pt x="3764" y="1101"/>
                  </a:lnTo>
                  <a:lnTo>
                    <a:pt x="3768" y="1098"/>
                  </a:lnTo>
                  <a:lnTo>
                    <a:pt x="3775" y="1094"/>
                  </a:lnTo>
                  <a:lnTo>
                    <a:pt x="3784" y="1089"/>
                  </a:lnTo>
                  <a:lnTo>
                    <a:pt x="3794" y="1084"/>
                  </a:lnTo>
                  <a:lnTo>
                    <a:pt x="3805" y="1079"/>
                  </a:lnTo>
                  <a:lnTo>
                    <a:pt x="3811" y="1076"/>
                  </a:lnTo>
                  <a:lnTo>
                    <a:pt x="3822" y="1066"/>
                  </a:lnTo>
                  <a:lnTo>
                    <a:pt x="3827" y="1061"/>
                  </a:lnTo>
                  <a:lnTo>
                    <a:pt x="3831" y="1055"/>
                  </a:lnTo>
                  <a:lnTo>
                    <a:pt x="3834" y="1050"/>
                  </a:lnTo>
                  <a:lnTo>
                    <a:pt x="3839" y="1041"/>
                  </a:lnTo>
                  <a:lnTo>
                    <a:pt x="3848" y="1018"/>
                  </a:lnTo>
                  <a:lnTo>
                    <a:pt x="3869" y="962"/>
                  </a:lnTo>
                  <a:lnTo>
                    <a:pt x="3875" y="943"/>
                  </a:lnTo>
                  <a:lnTo>
                    <a:pt x="3875" y="940"/>
                  </a:lnTo>
                  <a:lnTo>
                    <a:pt x="3875" y="937"/>
                  </a:lnTo>
                  <a:lnTo>
                    <a:pt x="3874" y="933"/>
                  </a:lnTo>
                  <a:lnTo>
                    <a:pt x="3871" y="923"/>
                  </a:lnTo>
                  <a:lnTo>
                    <a:pt x="3871" y="919"/>
                  </a:lnTo>
                  <a:lnTo>
                    <a:pt x="3870" y="895"/>
                  </a:lnTo>
                  <a:lnTo>
                    <a:pt x="3871" y="870"/>
                  </a:lnTo>
                  <a:lnTo>
                    <a:pt x="3862" y="867"/>
                  </a:lnTo>
                  <a:lnTo>
                    <a:pt x="3854" y="866"/>
                  </a:lnTo>
                  <a:lnTo>
                    <a:pt x="3849" y="863"/>
                  </a:lnTo>
                  <a:lnTo>
                    <a:pt x="3849" y="852"/>
                  </a:lnTo>
                  <a:lnTo>
                    <a:pt x="3848" y="847"/>
                  </a:lnTo>
                  <a:lnTo>
                    <a:pt x="3846" y="842"/>
                  </a:lnTo>
                  <a:lnTo>
                    <a:pt x="3841" y="839"/>
                  </a:lnTo>
                  <a:lnTo>
                    <a:pt x="3834" y="836"/>
                  </a:lnTo>
                  <a:lnTo>
                    <a:pt x="3831" y="835"/>
                  </a:lnTo>
                  <a:lnTo>
                    <a:pt x="3829" y="833"/>
                  </a:lnTo>
                  <a:lnTo>
                    <a:pt x="3828" y="831"/>
                  </a:lnTo>
                  <a:lnTo>
                    <a:pt x="3828" y="827"/>
                  </a:lnTo>
                  <a:lnTo>
                    <a:pt x="3828" y="823"/>
                  </a:lnTo>
                  <a:lnTo>
                    <a:pt x="3830" y="813"/>
                  </a:lnTo>
                  <a:lnTo>
                    <a:pt x="3831" y="808"/>
                  </a:lnTo>
                  <a:lnTo>
                    <a:pt x="3833" y="803"/>
                  </a:lnTo>
                  <a:lnTo>
                    <a:pt x="3835" y="797"/>
                  </a:lnTo>
                  <a:lnTo>
                    <a:pt x="3843" y="784"/>
                  </a:lnTo>
                  <a:lnTo>
                    <a:pt x="3844" y="782"/>
                  </a:lnTo>
                  <a:lnTo>
                    <a:pt x="3845" y="779"/>
                  </a:lnTo>
                  <a:lnTo>
                    <a:pt x="3848" y="773"/>
                  </a:lnTo>
                  <a:lnTo>
                    <a:pt x="3849" y="767"/>
                  </a:lnTo>
                  <a:lnTo>
                    <a:pt x="3849" y="763"/>
                  </a:lnTo>
                  <a:lnTo>
                    <a:pt x="3849" y="762"/>
                  </a:lnTo>
                  <a:lnTo>
                    <a:pt x="3849" y="758"/>
                  </a:lnTo>
                  <a:lnTo>
                    <a:pt x="3848" y="754"/>
                  </a:lnTo>
                  <a:lnTo>
                    <a:pt x="3846" y="752"/>
                  </a:lnTo>
                  <a:lnTo>
                    <a:pt x="3844" y="748"/>
                  </a:lnTo>
                  <a:lnTo>
                    <a:pt x="3842" y="746"/>
                  </a:lnTo>
                  <a:lnTo>
                    <a:pt x="3839" y="743"/>
                  </a:lnTo>
                  <a:lnTo>
                    <a:pt x="3836" y="741"/>
                  </a:lnTo>
                  <a:lnTo>
                    <a:pt x="3834" y="735"/>
                  </a:lnTo>
                  <a:lnTo>
                    <a:pt x="3833" y="733"/>
                  </a:lnTo>
                  <a:lnTo>
                    <a:pt x="3833" y="723"/>
                  </a:lnTo>
                  <a:lnTo>
                    <a:pt x="3833" y="720"/>
                  </a:lnTo>
                  <a:lnTo>
                    <a:pt x="3834" y="717"/>
                  </a:lnTo>
                  <a:lnTo>
                    <a:pt x="3836" y="714"/>
                  </a:lnTo>
                  <a:lnTo>
                    <a:pt x="3840" y="709"/>
                  </a:lnTo>
                  <a:lnTo>
                    <a:pt x="3847" y="703"/>
                  </a:lnTo>
                  <a:lnTo>
                    <a:pt x="3849" y="702"/>
                  </a:lnTo>
                  <a:lnTo>
                    <a:pt x="3855" y="696"/>
                  </a:lnTo>
                  <a:lnTo>
                    <a:pt x="3857" y="694"/>
                  </a:lnTo>
                  <a:lnTo>
                    <a:pt x="3868" y="689"/>
                  </a:lnTo>
                  <a:lnTo>
                    <a:pt x="3874" y="685"/>
                  </a:lnTo>
                  <a:lnTo>
                    <a:pt x="3879" y="680"/>
                  </a:lnTo>
                  <a:lnTo>
                    <a:pt x="3883" y="678"/>
                  </a:lnTo>
                  <a:lnTo>
                    <a:pt x="3885" y="675"/>
                  </a:lnTo>
                  <a:lnTo>
                    <a:pt x="3890" y="669"/>
                  </a:lnTo>
                  <a:lnTo>
                    <a:pt x="3892" y="665"/>
                  </a:lnTo>
                  <a:lnTo>
                    <a:pt x="3893" y="659"/>
                  </a:lnTo>
                  <a:lnTo>
                    <a:pt x="3893" y="655"/>
                  </a:lnTo>
                  <a:lnTo>
                    <a:pt x="3893" y="650"/>
                  </a:lnTo>
                  <a:lnTo>
                    <a:pt x="3892" y="648"/>
                  </a:lnTo>
                  <a:lnTo>
                    <a:pt x="3890" y="644"/>
                  </a:lnTo>
                  <a:lnTo>
                    <a:pt x="3886" y="643"/>
                  </a:lnTo>
                  <a:lnTo>
                    <a:pt x="3885" y="640"/>
                  </a:lnTo>
                  <a:lnTo>
                    <a:pt x="3885" y="639"/>
                  </a:lnTo>
                  <a:lnTo>
                    <a:pt x="3885" y="638"/>
                  </a:lnTo>
                  <a:lnTo>
                    <a:pt x="3885" y="636"/>
                  </a:lnTo>
                  <a:lnTo>
                    <a:pt x="3886" y="632"/>
                  </a:lnTo>
                  <a:lnTo>
                    <a:pt x="3888" y="627"/>
                  </a:lnTo>
                  <a:lnTo>
                    <a:pt x="3891" y="621"/>
                  </a:lnTo>
                  <a:lnTo>
                    <a:pt x="3893" y="620"/>
                  </a:lnTo>
                  <a:lnTo>
                    <a:pt x="3896" y="617"/>
                  </a:lnTo>
                  <a:lnTo>
                    <a:pt x="3911" y="606"/>
                  </a:lnTo>
                  <a:lnTo>
                    <a:pt x="3917" y="599"/>
                  </a:lnTo>
                  <a:lnTo>
                    <a:pt x="3931" y="588"/>
                  </a:lnTo>
                  <a:lnTo>
                    <a:pt x="3934" y="586"/>
                  </a:lnTo>
                  <a:lnTo>
                    <a:pt x="3940" y="579"/>
                  </a:lnTo>
                  <a:lnTo>
                    <a:pt x="3942" y="577"/>
                  </a:lnTo>
                  <a:lnTo>
                    <a:pt x="3943" y="575"/>
                  </a:lnTo>
                  <a:lnTo>
                    <a:pt x="3946" y="563"/>
                  </a:lnTo>
                  <a:lnTo>
                    <a:pt x="3947" y="560"/>
                  </a:lnTo>
                  <a:lnTo>
                    <a:pt x="3948" y="556"/>
                  </a:lnTo>
                  <a:lnTo>
                    <a:pt x="3948" y="548"/>
                  </a:lnTo>
                  <a:lnTo>
                    <a:pt x="3948" y="544"/>
                  </a:lnTo>
                  <a:lnTo>
                    <a:pt x="3949" y="540"/>
                  </a:lnTo>
                  <a:lnTo>
                    <a:pt x="3950" y="539"/>
                  </a:lnTo>
                  <a:lnTo>
                    <a:pt x="3952" y="537"/>
                  </a:lnTo>
                  <a:lnTo>
                    <a:pt x="3956" y="536"/>
                  </a:lnTo>
                  <a:lnTo>
                    <a:pt x="3959" y="534"/>
                  </a:lnTo>
                  <a:lnTo>
                    <a:pt x="3963" y="532"/>
                  </a:lnTo>
                  <a:lnTo>
                    <a:pt x="3966" y="530"/>
                  </a:lnTo>
                  <a:lnTo>
                    <a:pt x="3968" y="529"/>
                  </a:lnTo>
                  <a:lnTo>
                    <a:pt x="3969" y="527"/>
                  </a:lnTo>
                  <a:lnTo>
                    <a:pt x="3969" y="524"/>
                  </a:lnTo>
                  <a:lnTo>
                    <a:pt x="3968" y="521"/>
                  </a:lnTo>
                  <a:lnTo>
                    <a:pt x="3964" y="513"/>
                  </a:lnTo>
                  <a:lnTo>
                    <a:pt x="3961" y="509"/>
                  </a:lnTo>
                  <a:lnTo>
                    <a:pt x="3959" y="504"/>
                  </a:lnTo>
                  <a:lnTo>
                    <a:pt x="3959" y="501"/>
                  </a:lnTo>
                  <a:lnTo>
                    <a:pt x="3960" y="500"/>
                  </a:lnTo>
                  <a:lnTo>
                    <a:pt x="3961" y="497"/>
                  </a:lnTo>
                  <a:lnTo>
                    <a:pt x="3963" y="493"/>
                  </a:lnTo>
                  <a:lnTo>
                    <a:pt x="3964" y="491"/>
                  </a:lnTo>
                  <a:lnTo>
                    <a:pt x="3966" y="490"/>
                  </a:lnTo>
                  <a:lnTo>
                    <a:pt x="3971" y="488"/>
                  </a:lnTo>
                  <a:lnTo>
                    <a:pt x="3980" y="484"/>
                  </a:lnTo>
                  <a:lnTo>
                    <a:pt x="3984" y="482"/>
                  </a:lnTo>
                  <a:lnTo>
                    <a:pt x="3988" y="479"/>
                  </a:lnTo>
                  <a:lnTo>
                    <a:pt x="3990" y="475"/>
                  </a:lnTo>
                  <a:lnTo>
                    <a:pt x="3991" y="474"/>
                  </a:lnTo>
                  <a:lnTo>
                    <a:pt x="3993" y="470"/>
                  </a:lnTo>
                  <a:lnTo>
                    <a:pt x="3997" y="462"/>
                  </a:lnTo>
                  <a:lnTo>
                    <a:pt x="3999" y="458"/>
                  </a:lnTo>
                  <a:lnTo>
                    <a:pt x="4001" y="455"/>
                  </a:lnTo>
                  <a:lnTo>
                    <a:pt x="4004" y="451"/>
                  </a:lnTo>
                  <a:lnTo>
                    <a:pt x="4008" y="448"/>
                  </a:lnTo>
                  <a:lnTo>
                    <a:pt x="4014" y="444"/>
                  </a:lnTo>
                  <a:lnTo>
                    <a:pt x="4018" y="442"/>
                  </a:lnTo>
                  <a:lnTo>
                    <a:pt x="4024" y="440"/>
                  </a:lnTo>
                  <a:lnTo>
                    <a:pt x="4032" y="439"/>
                  </a:lnTo>
                  <a:lnTo>
                    <a:pt x="4037" y="438"/>
                  </a:lnTo>
                  <a:lnTo>
                    <a:pt x="4044" y="438"/>
                  </a:lnTo>
                  <a:lnTo>
                    <a:pt x="4049" y="438"/>
                  </a:lnTo>
                  <a:lnTo>
                    <a:pt x="4054" y="439"/>
                  </a:lnTo>
                  <a:lnTo>
                    <a:pt x="4057" y="439"/>
                  </a:lnTo>
                  <a:lnTo>
                    <a:pt x="4058" y="439"/>
                  </a:lnTo>
                  <a:lnTo>
                    <a:pt x="4060" y="436"/>
                  </a:lnTo>
                  <a:lnTo>
                    <a:pt x="4060" y="433"/>
                  </a:lnTo>
                  <a:lnTo>
                    <a:pt x="4061" y="428"/>
                  </a:lnTo>
                  <a:lnTo>
                    <a:pt x="4062" y="419"/>
                  </a:lnTo>
                  <a:lnTo>
                    <a:pt x="4063" y="416"/>
                  </a:lnTo>
                  <a:lnTo>
                    <a:pt x="4067" y="411"/>
                  </a:lnTo>
                  <a:lnTo>
                    <a:pt x="4071" y="409"/>
                  </a:lnTo>
                  <a:lnTo>
                    <a:pt x="4077" y="402"/>
                  </a:lnTo>
                  <a:lnTo>
                    <a:pt x="4083" y="397"/>
                  </a:lnTo>
                  <a:lnTo>
                    <a:pt x="4086" y="395"/>
                  </a:lnTo>
                  <a:lnTo>
                    <a:pt x="4090" y="392"/>
                  </a:lnTo>
                  <a:lnTo>
                    <a:pt x="4095" y="390"/>
                  </a:lnTo>
                  <a:lnTo>
                    <a:pt x="4100" y="386"/>
                  </a:lnTo>
                  <a:lnTo>
                    <a:pt x="4106" y="380"/>
                  </a:lnTo>
                  <a:lnTo>
                    <a:pt x="4107" y="379"/>
                  </a:lnTo>
                  <a:lnTo>
                    <a:pt x="4114" y="373"/>
                  </a:lnTo>
                  <a:lnTo>
                    <a:pt x="4116" y="371"/>
                  </a:lnTo>
                  <a:lnTo>
                    <a:pt x="4120" y="366"/>
                  </a:lnTo>
                  <a:lnTo>
                    <a:pt x="4121" y="364"/>
                  </a:lnTo>
                  <a:lnTo>
                    <a:pt x="4121" y="363"/>
                  </a:lnTo>
                  <a:lnTo>
                    <a:pt x="4122" y="361"/>
                  </a:lnTo>
                  <a:lnTo>
                    <a:pt x="4123" y="358"/>
                  </a:lnTo>
                  <a:lnTo>
                    <a:pt x="4122" y="355"/>
                  </a:lnTo>
                  <a:lnTo>
                    <a:pt x="4121" y="352"/>
                  </a:lnTo>
                  <a:lnTo>
                    <a:pt x="4120" y="352"/>
                  </a:lnTo>
                  <a:lnTo>
                    <a:pt x="4119" y="351"/>
                  </a:lnTo>
                  <a:lnTo>
                    <a:pt x="4115" y="350"/>
                  </a:lnTo>
                  <a:lnTo>
                    <a:pt x="4108" y="350"/>
                  </a:lnTo>
                  <a:lnTo>
                    <a:pt x="4098" y="348"/>
                  </a:lnTo>
                  <a:lnTo>
                    <a:pt x="4095" y="348"/>
                  </a:lnTo>
                  <a:lnTo>
                    <a:pt x="4093" y="347"/>
                  </a:lnTo>
                  <a:lnTo>
                    <a:pt x="4090" y="345"/>
                  </a:lnTo>
                  <a:lnTo>
                    <a:pt x="4088" y="344"/>
                  </a:lnTo>
                  <a:lnTo>
                    <a:pt x="4085" y="338"/>
                  </a:lnTo>
                  <a:lnTo>
                    <a:pt x="4083" y="336"/>
                  </a:lnTo>
                  <a:lnTo>
                    <a:pt x="4081" y="334"/>
                  </a:lnTo>
                  <a:lnTo>
                    <a:pt x="4081" y="333"/>
                  </a:lnTo>
                  <a:lnTo>
                    <a:pt x="4081" y="331"/>
                  </a:lnTo>
                  <a:lnTo>
                    <a:pt x="4083" y="328"/>
                  </a:lnTo>
                  <a:lnTo>
                    <a:pt x="4084" y="326"/>
                  </a:lnTo>
                  <a:lnTo>
                    <a:pt x="4086" y="325"/>
                  </a:lnTo>
                  <a:lnTo>
                    <a:pt x="4092" y="321"/>
                  </a:lnTo>
                  <a:lnTo>
                    <a:pt x="4095" y="320"/>
                  </a:lnTo>
                  <a:lnTo>
                    <a:pt x="4099" y="316"/>
                  </a:lnTo>
                  <a:lnTo>
                    <a:pt x="4102" y="312"/>
                  </a:lnTo>
                  <a:lnTo>
                    <a:pt x="4105" y="304"/>
                  </a:lnTo>
                  <a:lnTo>
                    <a:pt x="4107" y="298"/>
                  </a:lnTo>
                  <a:lnTo>
                    <a:pt x="4109" y="293"/>
                  </a:lnTo>
                  <a:lnTo>
                    <a:pt x="4114" y="288"/>
                  </a:lnTo>
                  <a:lnTo>
                    <a:pt x="4117" y="285"/>
                  </a:lnTo>
                  <a:lnTo>
                    <a:pt x="4119" y="283"/>
                  </a:lnTo>
                  <a:lnTo>
                    <a:pt x="4119" y="281"/>
                  </a:lnTo>
                  <a:lnTo>
                    <a:pt x="4119" y="275"/>
                  </a:lnTo>
                  <a:lnTo>
                    <a:pt x="4119" y="271"/>
                  </a:lnTo>
                  <a:lnTo>
                    <a:pt x="4115" y="259"/>
                  </a:lnTo>
                  <a:lnTo>
                    <a:pt x="4114" y="252"/>
                  </a:lnTo>
                  <a:lnTo>
                    <a:pt x="4114" y="248"/>
                  </a:lnTo>
                  <a:lnTo>
                    <a:pt x="4114" y="245"/>
                  </a:lnTo>
                  <a:lnTo>
                    <a:pt x="4118" y="233"/>
                  </a:lnTo>
                  <a:lnTo>
                    <a:pt x="4120" y="229"/>
                  </a:lnTo>
                  <a:lnTo>
                    <a:pt x="4123" y="221"/>
                  </a:lnTo>
                  <a:lnTo>
                    <a:pt x="4124" y="216"/>
                  </a:lnTo>
                  <a:lnTo>
                    <a:pt x="4126" y="213"/>
                  </a:lnTo>
                  <a:lnTo>
                    <a:pt x="4127" y="211"/>
                  </a:lnTo>
                  <a:lnTo>
                    <a:pt x="4134" y="209"/>
                  </a:lnTo>
                  <a:lnTo>
                    <a:pt x="4143" y="207"/>
                  </a:lnTo>
                  <a:lnTo>
                    <a:pt x="4145" y="206"/>
                  </a:lnTo>
                  <a:lnTo>
                    <a:pt x="4149" y="203"/>
                  </a:lnTo>
                  <a:lnTo>
                    <a:pt x="4151" y="200"/>
                  </a:lnTo>
                  <a:lnTo>
                    <a:pt x="4157" y="193"/>
                  </a:lnTo>
                  <a:lnTo>
                    <a:pt x="4159" y="189"/>
                  </a:lnTo>
                  <a:lnTo>
                    <a:pt x="4162" y="185"/>
                  </a:lnTo>
                  <a:lnTo>
                    <a:pt x="4163" y="185"/>
                  </a:lnTo>
                  <a:lnTo>
                    <a:pt x="4163" y="181"/>
                  </a:lnTo>
                  <a:lnTo>
                    <a:pt x="4164" y="180"/>
                  </a:lnTo>
                  <a:lnTo>
                    <a:pt x="4170" y="178"/>
                  </a:lnTo>
                  <a:lnTo>
                    <a:pt x="4172" y="177"/>
                  </a:lnTo>
                  <a:lnTo>
                    <a:pt x="4173" y="176"/>
                  </a:lnTo>
                  <a:lnTo>
                    <a:pt x="4177" y="170"/>
                  </a:lnTo>
                  <a:lnTo>
                    <a:pt x="4184" y="166"/>
                  </a:lnTo>
                  <a:lnTo>
                    <a:pt x="4187" y="164"/>
                  </a:lnTo>
                  <a:lnTo>
                    <a:pt x="4190" y="162"/>
                  </a:lnTo>
                  <a:lnTo>
                    <a:pt x="4198" y="161"/>
                  </a:lnTo>
                  <a:lnTo>
                    <a:pt x="4203" y="161"/>
                  </a:lnTo>
                  <a:lnTo>
                    <a:pt x="4209" y="162"/>
                  </a:lnTo>
                  <a:lnTo>
                    <a:pt x="4214" y="164"/>
                  </a:lnTo>
                  <a:lnTo>
                    <a:pt x="4215" y="164"/>
                  </a:lnTo>
                  <a:lnTo>
                    <a:pt x="4217" y="162"/>
                  </a:lnTo>
                  <a:lnTo>
                    <a:pt x="4223" y="158"/>
                  </a:lnTo>
                  <a:lnTo>
                    <a:pt x="4226" y="157"/>
                  </a:lnTo>
                  <a:lnTo>
                    <a:pt x="4230" y="152"/>
                  </a:lnTo>
                  <a:lnTo>
                    <a:pt x="4234" y="145"/>
                  </a:lnTo>
                  <a:lnTo>
                    <a:pt x="4238" y="138"/>
                  </a:lnTo>
                  <a:lnTo>
                    <a:pt x="4241" y="134"/>
                  </a:lnTo>
                  <a:lnTo>
                    <a:pt x="4243" y="131"/>
                  </a:lnTo>
                  <a:lnTo>
                    <a:pt x="4244" y="130"/>
                  </a:lnTo>
                  <a:lnTo>
                    <a:pt x="4245" y="130"/>
                  </a:lnTo>
                  <a:lnTo>
                    <a:pt x="4246" y="130"/>
                  </a:lnTo>
                  <a:lnTo>
                    <a:pt x="4249" y="130"/>
                  </a:lnTo>
                  <a:lnTo>
                    <a:pt x="4256" y="130"/>
                  </a:lnTo>
                  <a:lnTo>
                    <a:pt x="4262" y="130"/>
                  </a:lnTo>
                  <a:lnTo>
                    <a:pt x="4267" y="129"/>
                  </a:lnTo>
                  <a:lnTo>
                    <a:pt x="4271" y="127"/>
                  </a:lnTo>
                  <a:lnTo>
                    <a:pt x="4273" y="125"/>
                  </a:lnTo>
                  <a:lnTo>
                    <a:pt x="4276" y="119"/>
                  </a:lnTo>
                  <a:lnTo>
                    <a:pt x="4278" y="116"/>
                  </a:lnTo>
                  <a:lnTo>
                    <a:pt x="4280" y="112"/>
                  </a:lnTo>
                  <a:lnTo>
                    <a:pt x="4282" y="111"/>
                  </a:lnTo>
                  <a:lnTo>
                    <a:pt x="4285" y="110"/>
                  </a:lnTo>
                  <a:lnTo>
                    <a:pt x="4289" y="110"/>
                  </a:lnTo>
                  <a:lnTo>
                    <a:pt x="4294" y="110"/>
                  </a:lnTo>
                  <a:lnTo>
                    <a:pt x="4305" y="111"/>
                  </a:lnTo>
                  <a:lnTo>
                    <a:pt x="4308" y="111"/>
                  </a:lnTo>
                  <a:lnTo>
                    <a:pt x="4311" y="111"/>
                  </a:lnTo>
                  <a:lnTo>
                    <a:pt x="4314" y="111"/>
                  </a:lnTo>
                  <a:lnTo>
                    <a:pt x="4316" y="110"/>
                  </a:lnTo>
                  <a:lnTo>
                    <a:pt x="4318" y="109"/>
                  </a:lnTo>
                  <a:lnTo>
                    <a:pt x="4320" y="105"/>
                  </a:lnTo>
                  <a:lnTo>
                    <a:pt x="4321" y="101"/>
                  </a:lnTo>
                  <a:lnTo>
                    <a:pt x="4322" y="98"/>
                  </a:lnTo>
                  <a:lnTo>
                    <a:pt x="4323" y="96"/>
                  </a:lnTo>
                  <a:lnTo>
                    <a:pt x="4324" y="96"/>
                  </a:lnTo>
                  <a:lnTo>
                    <a:pt x="4328" y="92"/>
                  </a:lnTo>
                  <a:lnTo>
                    <a:pt x="4331" y="90"/>
                  </a:lnTo>
                  <a:lnTo>
                    <a:pt x="4334" y="89"/>
                  </a:lnTo>
                  <a:lnTo>
                    <a:pt x="4342" y="88"/>
                  </a:lnTo>
                  <a:lnTo>
                    <a:pt x="4346" y="87"/>
                  </a:lnTo>
                  <a:lnTo>
                    <a:pt x="4347" y="86"/>
                  </a:lnTo>
                  <a:lnTo>
                    <a:pt x="4350" y="83"/>
                  </a:lnTo>
                  <a:lnTo>
                    <a:pt x="4352" y="81"/>
                  </a:lnTo>
                  <a:lnTo>
                    <a:pt x="4354" y="80"/>
                  </a:lnTo>
                  <a:lnTo>
                    <a:pt x="4357" y="74"/>
                  </a:lnTo>
                  <a:lnTo>
                    <a:pt x="4365" y="61"/>
                  </a:lnTo>
                  <a:lnTo>
                    <a:pt x="4367" y="59"/>
                  </a:lnTo>
                  <a:lnTo>
                    <a:pt x="4374" y="53"/>
                  </a:lnTo>
                  <a:lnTo>
                    <a:pt x="4376" y="50"/>
                  </a:lnTo>
                  <a:lnTo>
                    <a:pt x="4382" y="41"/>
                  </a:lnTo>
                  <a:lnTo>
                    <a:pt x="4386" y="38"/>
                  </a:lnTo>
                  <a:lnTo>
                    <a:pt x="4388" y="37"/>
                  </a:lnTo>
                  <a:lnTo>
                    <a:pt x="4391" y="34"/>
                  </a:lnTo>
                  <a:lnTo>
                    <a:pt x="4394" y="32"/>
                  </a:lnTo>
                  <a:lnTo>
                    <a:pt x="4396" y="32"/>
                  </a:lnTo>
                  <a:lnTo>
                    <a:pt x="4399" y="31"/>
                  </a:lnTo>
                  <a:lnTo>
                    <a:pt x="4405" y="30"/>
                  </a:lnTo>
                  <a:lnTo>
                    <a:pt x="4409" y="29"/>
                  </a:lnTo>
                  <a:lnTo>
                    <a:pt x="4411" y="28"/>
                  </a:lnTo>
                  <a:lnTo>
                    <a:pt x="4413" y="28"/>
                  </a:lnTo>
                  <a:lnTo>
                    <a:pt x="4414" y="25"/>
                  </a:lnTo>
                  <a:lnTo>
                    <a:pt x="4416" y="22"/>
                  </a:lnTo>
                  <a:lnTo>
                    <a:pt x="4417" y="19"/>
                  </a:lnTo>
                  <a:lnTo>
                    <a:pt x="4419" y="10"/>
                  </a:lnTo>
                  <a:lnTo>
                    <a:pt x="4419" y="8"/>
                  </a:lnTo>
                  <a:lnTo>
                    <a:pt x="4421" y="5"/>
                  </a:lnTo>
                  <a:lnTo>
                    <a:pt x="4424" y="2"/>
                  </a:lnTo>
                  <a:lnTo>
                    <a:pt x="4429" y="0"/>
                  </a:lnTo>
                  <a:lnTo>
                    <a:pt x="4432" y="0"/>
                  </a:lnTo>
                  <a:lnTo>
                    <a:pt x="4433" y="1"/>
                  </a:lnTo>
                  <a:lnTo>
                    <a:pt x="4437" y="4"/>
                  </a:lnTo>
                  <a:lnTo>
                    <a:pt x="4440" y="7"/>
                  </a:lnTo>
                  <a:lnTo>
                    <a:pt x="4440" y="8"/>
                  </a:lnTo>
                  <a:lnTo>
                    <a:pt x="4448" y="17"/>
                  </a:lnTo>
                  <a:lnTo>
                    <a:pt x="4449" y="18"/>
                  </a:lnTo>
                  <a:lnTo>
                    <a:pt x="4451" y="19"/>
                  </a:lnTo>
                  <a:lnTo>
                    <a:pt x="4456" y="19"/>
                  </a:lnTo>
                  <a:lnTo>
                    <a:pt x="4458" y="19"/>
                  </a:lnTo>
                  <a:lnTo>
                    <a:pt x="4460" y="18"/>
                  </a:lnTo>
                  <a:lnTo>
                    <a:pt x="4462" y="17"/>
                  </a:lnTo>
                  <a:lnTo>
                    <a:pt x="4465" y="14"/>
                  </a:lnTo>
                  <a:lnTo>
                    <a:pt x="4467" y="12"/>
                  </a:lnTo>
                  <a:lnTo>
                    <a:pt x="4471" y="12"/>
                  </a:lnTo>
                  <a:lnTo>
                    <a:pt x="4474" y="13"/>
                  </a:lnTo>
                  <a:lnTo>
                    <a:pt x="4476" y="14"/>
                  </a:lnTo>
                  <a:lnTo>
                    <a:pt x="4482" y="18"/>
                  </a:lnTo>
                  <a:lnTo>
                    <a:pt x="4485" y="19"/>
                  </a:lnTo>
                  <a:lnTo>
                    <a:pt x="4489" y="20"/>
                  </a:lnTo>
                  <a:lnTo>
                    <a:pt x="4492" y="19"/>
                  </a:lnTo>
                  <a:lnTo>
                    <a:pt x="4496" y="18"/>
                  </a:lnTo>
                  <a:lnTo>
                    <a:pt x="4499" y="17"/>
                  </a:lnTo>
                  <a:lnTo>
                    <a:pt x="4501" y="14"/>
                  </a:lnTo>
                  <a:lnTo>
                    <a:pt x="4503" y="11"/>
                  </a:lnTo>
                  <a:lnTo>
                    <a:pt x="4506" y="8"/>
                  </a:lnTo>
                  <a:lnTo>
                    <a:pt x="4508" y="9"/>
                  </a:lnTo>
                  <a:lnTo>
                    <a:pt x="4509" y="10"/>
                  </a:lnTo>
                  <a:lnTo>
                    <a:pt x="4512" y="12"/>
                  </a:lnTo>
                  <a:lnTo>
                    <a:pt x="4515" y="15"/>
                  </a:lnTo>
                  <a:lnTo>
                    <a:pt x="4516" y="19"/>
                  </a:lnTo>
                  <a:lnTo>
                    <a:pt x="4517" y="20"/>
                  </a:lnTo>
                  <a:lnTo>
                    <a:pt x="4521" y="23"/>
                  </a:lnTo>
                  <a:lnTo>
                    <a:pt x="4524" y="28"/>
                  </a:lnTo>
                  <a:lnTo>
                    <a:pt x="4526" y="29"/>
                  </a:lnTo>
                  <a:lnTo>
                    <a:pt x="4529" y="30"/>
                  </a:lnTo>
                  <a:lnTo>
                    <a:pt x="4531" y="31"/>
                  </a:lnTo>
                  <a:lnTo>
                    <a:pt x="4533" y="31"/>
                  </a:lnTo>
                  <a:lnTo>
                    <a:pt x="4534" y="30"/>
                  </a:lnTo>
                  <a:lnTo>
                    <a:pt x="4543" y="27"/>
                  </a:lnTo>
                  <a:lnTo>
                    <a:pt x="4547" y="25"/>
                  </a:lnTo>
                  <a:lnTo>
                    <a:pt x="4549" y="25"/>
                  </a:lnTo>
                  <a:lnTo>
                    <a:pt x="4561" y="25"/>
                  </a:lnTo>
                  <a:lnTo>
                    <a:pt x="4562" y="25"/>
                  </a:lnTo>
                  <a:lnTo>
                    <a:pt x="4564" y="27"/>
                  </a:lnTo>
                  <a:lnTo>
                    <a:pt x="4567" y="29"/>
                  </a:lnTo>
                  <a:lnTo>
                    <a:pt x="4569" y="30"/>
                  </a:lnTo>
                  <a:lnTo>
                    <a:pt x="4573" y="31"/>
                  </a:lnTo>
                  <a:lnTo>
                    <a:pt x="4578" y="32"/>
                  </a:lnTo>
                  <a:lnTo>
                    <a:pt x="4583" y="33"/>
                  </a:lnTo>
                  <a:lnTo>
                    <a:pt x="4585" y="34"/>
                  </a:lnTo>
                  <a:lnTo>
                    <a:pt x="4588" y="37"/>
                  </a:lnTo>
                  <a:lnTo>
                    <a:pt x="4591" y="39"/>
                  </a:lnTo>
                  <a:lnTo>
                    <a:pt x="4595" y="46"/>
                  </a:lnTo>
                  <a:lnTo>
                    <a:pt x="4596" y="47"/>
                  </a:lnTo>
                  <a:lnTo>
                    <a:pt x="4600" y="49"/>
                  </a:lnTo>
                  <a:lnTo>
                    <a:pt x="4604" y="51"/>
                  </a:lnTo>
                  <a:lnTo>
                    <a:pt x="4610" y="54"/>
                  </a:lnTo>
                  <a:lnTo>
                    <a:pt x="4614" y="57"/>
                  </a:lnTo>
                  <a:lnTo>
                    <a:pt x="4620" y="63"/>
                  </a:lnTo>
                  <a:lnTo>
                    <a:pt x="4623" y="66"/>
                  </a:lnTo>
                  <a:lnTo>
                    <a:pt x="4626" y="66"/>
                  </a:lnTo>
                  <a:lnTo>
                    <a:pt x="4630" y="66"/>
                  </a:lnTo>
                  <a:lnTo>
                    <a:pt x="4632" y="64"/>
                  </a:lnTo>
                  <a:lnTo>
                    <a:pt x="4633" y="61"/>
                  </a:lnTo>
                  <a:lnTo>
                    <a:pt x="4636" y="59"/>
                  </a:lnTo>
                  <a:lnTo>
                    <a:pt x="4639" y="60"/>
                  </a:lnTo>
                  <a:lnTo>
                    <a:pt x="4641" y="61"/>
                  </a:lnTo>
                  <a:lnTo>
                    <a:pt x="4645" y="62"/>
                  </a:lnTo>
                  <a:lnTo>
                    <a:pt x="4648" y="64"/>
                  </a:lnTo>
                  <a:lnTo>
                    <a:pt x="4651" y="64"/>
                  </a:lnTo>
                  <a:lnTo>
                    <a:pt x="4657" y="64"/>
                  </a:lnTo>
                  <a:lnTo>
                    <a:pt x="4660" y="63"/>
                  </a:lnTo>
                  <a:lnTo>
                    <a:pt x="4663" y="63"/>
                  </a:lnTo>
                  <a:lnTo>
                    <a:pt x="4664" y="63"/>
                  </a:lnTo>
                  <a:lnTo>
                    <a:pt x="4666" y="66"/>
                  </a:lnTo>
                  <a:lnTo>
                    <a:pt x="4666" y="68"/>
                  </a:lnTo>
                  <a:lnTo>
                    <a:pt x="4666" y="71"/>
                  </a:lnTo>
                  <a:lnTo>
                    <a:pt x="4666" y="74"/>
                  </a:lnTo>
                  <a:lnTo>
                    <a:pt x="4665" y="76"/>
                  </a:lnTo>
                  <a:lnTo>
                    <a:pt x="4662" y="83"/>
                  </a:lnTo>
                  <a:lnTo>
                    <a:pt x="4662" y="87"/>
                  </a:lnTo>
                  <a:lnTo>
                    <a:pt x="4663" y="92"/>
                  </a:lnTo>
                  <a:lnTo>
                    <a:pt x="4664" y="95"/>
                  </a:lnTo>
                  <a:lnTo>
                    <a:pt x="4666" y="98"/>
                  </a:lnTo>
                  <a:lnTo>
                    <a:pt x="4669" y="101"/>
                  </a:lnTo>
                  <a:lnTo>
                    <a:pt x="4672" y="102"/>
                  </a:lnTo>
                  <a:lnTo>
                    <a:pt x="4674" y="101"/>
                  </a:lnTo>
                  <a:lnTo>
                    <a:pt x="4676" y="101"/>
                  </a:lnTo>
                  <a:lnTo>
                    <a:pt x="4678" y="100"/>
                  </a:lnTo>
                  <a:lnTo>
                    <a:pt x="4679" y="100"/>
                  </a:lnTo>
                  <a:lnTo>
                    <a:pt x="4680" y="101"/>
                  </a:lnTo>
                  <a:lnTo>
                    <a:pt x="4681" y="103"/>
                  </a:lnTo>
                  <a:lnTo>
                    <a:pt x="4683" y="108"/>
                  </a:lnTo>
                  <a:lnTo>
                    <a:pt x="4683" y="109"/>
                  </a:lnTo>
                  <a:lnTo>
                    <a:pt x="4684" y="113"/>
                  </a:lnTo>
                  <a:lnTo>
                    <a:pt x="4686" y="117"/>
                  </a:lnTo>
                  <a:lnTo>
                    <a:pt x="4687" y="118"/>
                  </a:lnTo>
                  <a:lnTo>
                    <a:pt x="4691" y="120"/>
                  </a:lnTo>
                  <a:lnTo>
                    <a:pt x="4695" y="121"/>
                  </a:lnTo>
                  <a:lnTo>
                    <a:pt x="4698" y="122"/>
                  </a:lnTo>
                  <a:lnTo>
                    <a:pt x="4700" y="123"/>
                  </a:lnTo>
                  <a:lnTo>
                    <a:pt x="4702" y="127"/>
                  </a:lnTo>
                  <a:lnTo>
                    <a:pt x="4706" y="136"/>
                  </a:lnTo>
                  <a:lnTo>
                    <a:pt x="4708" y="138"/>
                  </a:lnTo>
                  <a:lnTo>
                    <a:pt x="4711" y="142"/>
                  </a:lnTo>
                  <a:lnTo>
                    <a:pt x="4715" y="145"/>
                  </a:lnTo>
                  <a:lnTo>
                    <a:pt x="4721" y="151"/>
                  </a:lnTo>
                  <a:lnTo>
                    <a:pt x="4726" y="156"/>
                  </a:lnTo>
                  <a:lnTo>
                    <a:pt x="4731" y="160"/>
                  </a:lnTo>
                  <a:lnTo>
                    <a:pt x="4733" y="165"/>
                  </a:lnTo>
                  <a:lnTo>
                    <a:pt x="4735" y="168"/>
                  </a:lnTo>
                  <a:lnTo>
                    <a:pt x="4736" y="168"/>
                  </a:lnTo>
                  <a:lnTo>
                    <a:pt x="4737" y="170"/>
                  </a:lnTo>
                  <a:lnTo>
                    <a:pt x="4739" y="172"/>
                  </a:lnTo>
                  <a:lnTo>
                    <a:pt x="4740" y="172"/>
                  </a:lnTo>
                  <a:lnTo>
                    <a:pt x="4743" y="172"/>
                  </a:lnTo>
                  <a:lnTo>
                    <a:pt x="4746" y="171"/>
                  </a:lnTo>
                  <a:lnTo>
                    <a:pt x="4747" y="171"/>
                  </a:lnTo>
                  <a:lnTo>
                    <a:pt x="4748" y="171"/>
                  </a:lnTo>
                  <a:lnTo>
                    <a:pt x="4749" y="174"/>
                  </a:lnTo>
                  <a:lnTo>
                    <a:pt x="4750" y="176"/>
                  </a:lnTo>
                  <a:lnTo>
                    <a:pt x="4750" y="179"/>
                  </a:lnTo>
                  <a:lnTo>
                    <a:pt x="4749" y="180"/>
                  </a:lnTo>
                  <a:lnTo>
                    <a:pt x="4747" y="185"/>
                  </a:lnTo>
                  <a:lnTo>
                    <a:pt x="4746" y="187"/>
                  </a:lnTo>
                  <a:lnTo>
                    <a:pt x="4745" y="189"/>
                  </a:lnTo>
                  <a:lnTo>
                    <a:pt x="4745" y="194"/>
                  </a:lnTo>
                  <a:lnTo>
                    <a:pt x="4746" y="197"/>
                  </a:lnTo>
                  <a:lnTo>
                    <a:pt x="4746" y="199"/>
                  </a:lnTo>
                  <a:lnTo>
                    <a:pt x="4747" y="204"/>
                  </a:lnTo>
                  <a:lnTo>
                    <a:pt x="4747" y="206"/>
                  </a:lnTo>
                  <a:lnTo>
                    <a:pt x="4749" y="209"/>
                  </a:lnTo>
                  <a:lnTo>
                    <a:pt x="4749" y="210"/>
                  </a:lnTo>
                  <a:lnTo>
                    <a:pt x="4749" y="214"/>
                  </a:lnTo>
                  <a:lnTo>
                    <a:pt x="4748" y="217"/>
                  </a:lnTo>
                  <a:lnTo>
                    <a:pt x="4747" y="220"/>
                  </a:lnTo>
                  <a:lnTo>
                    <a:pt x="4747" y="223"/>
                  </a:lnTo>
                  <a:lnTo>
                    <a:pt x="4747" y="224"/>
                  </a:lnTo>
                  <a:lnTo>
                    <a:pt x="4749" y="226"/>
                  </a:lnTo>
                  <a:lnTo>
                    <a:pt x="4751" y="226"/>
                  </a:lnTo>
                  <a:lnTo>
                    <a:pt x="4755" y="224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71" name="Line 39">
              <a:extLst>
                <a:ext uri="{FF2B5EF4-FFF2-40B4-BE49-F238E27FC236}">
                  <a16:creationId xmlns:a16="http://schemas.microsoft.com/office/drawing/2014/main" id="{637538B0-8E2D-490F-A3ED-89B5D87FE52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877050" y="4837113"/>
              <a:ext cx="1588" cy="0"/>
            </a:xfrm>
            <a:prstGeom prst="line">
              <a:avLst/>
            </a:pr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72" name="Freeform 40">
              <a:extLst>
                <a:ext uri="{FF2B5EF4-FFF2-40B4-BE49-F238E27FC236}">
                  <a16:creationId xmlns:a16="http://schemas.microsoft.com/office/drawing/2014/main" id="{0FB57706-A18E-4CC5-BCA9-7DBCA4023B7C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1650" y="4837113"/>
              <a:ext cx="25400" cy="19050"/>
            </a:xfrm>
            <a:custGeom>
              <a:avLst/>
              <a:gdLst>
                <a:gd name="T0" fmla="*/ 109 w 109"/>
                <a:gd name="T1" fmla="*/ 0 h 98"/>
                <a:gd name="T2" fmla="*/ 103 w 109"/>
                <a:gd name="T3" fmla="*/ 2 h 98"/>
                <a:gd name="T4" fmla="*/ 100 w 109"/>
                <a:gd name="T5" fmla="*/ 3 h 98"/>
                <a:gd name="T6" fmla="*/ 71 w 109"/>
                <a:gd name="T7" fmla="*/ 10 h 98"/>
                <a:gd name="T8" fmla="*/ 52 w 109"/>
                <a:gd name="T9" fmla="*/ 19 h 98"/>
                <a:gd name="T10" fmla="*/ 51 w 109"/>
                <a:gd name="T11" fmla="*/ 19 h 98"/>
                <a:gd name="T12" fmla="*/ 42 w 109"/>
                <a:gd name="T13" fmla="*/ 24 h 98"/>
                <a:gd name="T14" fmla="*/ 36 w 109"/>
                <a:gd name="T15" fmla="*/ 28 h 98"/>
                <a:gd name="T16" fmla="*/ 35 w 109"/>
                <a:gd name="T17" fmla="*/ 28 h 98"/>
                <a:gd name="T18" fmla="*/ 24 w 109"/>
                <a:gd name="T19" fmla="*/ 38 h 98"/>
                <a:gd name="T20" fmla="*/ 21 w 109"/>
                <a:gd name="T21" fmla="*/ 42 h 98"/>
                <a:gd name="T22" fmla="*/ 10 w 109"/>
                <a:gd name="T23" fmla="*/ 56 h 98"/>
                <a:gd name="T24" fmla="*/ 3 w 109"/>
                <a:gd name="T25" fmla="*/ 66 h 98"/>
                <a:gd name="T26" fmla="*/ 1 w 109"/>
                <a:gd name="T27" fmla="*/ 72 h 98"/>
                <a:gd name="T28" fmla="*/ 0 w 109"/>
                <a:gd name="T29" fmla="*/ 78 h 98"/>
                <a:gd name="T30" fmla="*/ 1 w 109"/>
                <a:gd name="T31" fmla="*/ 86 h 98"/>
                <a:gd name="T32" fmla="*/ 4 w 109"/>
                <a:gd name="T33" fmla="*/ 93 h 98"/>
                <a:gd name="T34" fmla="*/ 9 w 109"/>
                <a:gd name="T35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9" h="98">
                  <a:moveTo>
                    <a:pt x="109" y="0"/>
                  </a:moveTo>
                  <a:lnTo>
                    <a:pt x="103" y="2"/>
                  </a:lnTo>
                  <a:lnTo>
                    <a:pt x="100" y="3"/>
                  </a:lnTo>
                  <a:lnTo>
                    <a:pt x="71" y="10"/>
                  </a:lnTo>
                  <a:lnTo>
                    <a:pt x="52" y="19"/>
                  </a:lnTo>
                  <a:lnTo>
                    <a:pt x="51" y="19"/>
                  </a:lnTo>
                  <a:lnTo>
                    <a:pt x="42" y="24"/>
                  </a:lnTo>
                  <a:lnTo>
                    <a:pt x="36" y="28"/>
                  </a:lnTo>
                  <a:lnTo>
                    <a:pt x="35" y="28"/>
                  </a:lnTo>
                  <a:lnTo>
                    <a:pt x="24" y="38"/>
                  </a:lnTo>
                  <a:lnTo>
                    <a:pt x="21" y="42"/>
                  </a:lnTo>
                  <a:lnTo>
                    <a:pt x="10" y="56"/>
                  </a:lnTo>
                  <a:lnTo>
                    <a:pt x="3" y="66"/>
                  </a:lnTo>
                  <a:lnTo>
                    <a:pt x="1" y="72"/>
                  </a:lnTo>
                  <a:lnTo>
                    <a:pt x="0" y="78"/>
                  </a:lnTo>
                  <a:lnTo>
                    <a:pt x="1" y="86"/>
                  </a:lnTo>
                  <a:lnTo>
                    <a:pt x="4" y="93"/>
                  </a:lnTo>
                  <a:lnTo>
                    <a:pt x="9" y="98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73" name="Freeform 41">
              <a:extLst>
                <a:ext uri="{FF2B5EF4-FFF2-40B4-BE49-F238E27FC236}">
                  <a16:creationId xmlns:a16="http://schemas.microsoft.com/office/drawing/2014/main" id="{0B90EF65-419E-4BA4-A5C2-D85F2F09DD64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1650" y="4660901"/>
              <a:ext cx="1588" cy="0"/>
            </a:xfrm>
            <a:custGeom>
              <a:avLst/>
              <a:gdLst>
                <a:gd name="T0" fmla="*/ 0 w 6"/>
                <a:gd name="T1" fmla="*/ 4 h 4"/>
                <a:gd name="T2" fmla="*/ 3 w 6"/>
                <a:gd name="T3" fmla="*/ 1 h 4"/>
                <a:gd name="T4" fmla="*/ 6 w 6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0" y="4"/>
                  </a:moveTo>
                  <a:lnTo>
                    <a:pt x="3" y="1"/>
                  </a:lnTo>
                  <a:lnTo>
                    <a:pt x="6" y="0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74" name="Freeform 42">
              <a:extLst>
                <a:ext uri="{FF2B5EF4-FFF2-40B4-BE49-F238E27FC236}">
                  <a16:creationId xmlns:a16="http://schemas.microsoft.com/office/drawing/2014/main" id="{FD878041-1B1D-4987-975B-D92E5B20FE17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5000" y="4648201"/>
              <a:ext cx="4763" cy="1588"/>
            </a:xfrm>
            <a:custGeom>
              <a:avLst/>
              <a:gdLst>
                <a:gd name="T0" fmla="*/ 16 w 16"/>
                <a:gd name="T1" fmla="*/ 0 h 8"/>
                <a:gd name="T2" fmla="*/ 5 w 16"/>
                <a:gd name="T3" fmla="*/ 4 h 8"/>
                <a:gd name="T4" fmla="*/ 0 w 16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8">
                  <a:moveTo>
                    <a:pt x="16" y="0"/>
                  </a:moveTo>
                  <a:lnTo>
                    <a:pt x="5" y="4"/>
                  </a:lnTo>
                  <a:lnTo>
                    <a:pt x="0" y="8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75" name="Freeform 43">
              <a:extLst>
                <a:ext uri="{FF2B5EF4-FFF2-40B4-BE49-F238E27FC236}">
                  <a16:creationId xmlns:a16="http://schemas.microsoft.com/office/drawing/2014/main" id="{24C2ABE5-D232-4859-A6C7-26E889F91FAE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4200" y="4645026"/>
              <a:ext cx="9525" cy="3175"/>
            </a:xfrm>
            <a:custGeom>
              <a:avLst/>
              <a:gdLst>
                <a:gd name="T0" fmla="*/ 41 w 41"/>
                <a:gd name="T1" fmla="*/ 11 h 11"/>
                <a:gd name="T2" fmla="*/ 25 w 41"/>
                <a:gd name="T3" fmla="*/ 9 h 11"/>
                <a:gd name="T4" fmla="*/ 9 w 41"/>
                <a:gd name="T5" fmla="*/ 5 h 11"/>
                <a:gd name="T6" fmla="*/ 3 w 41"/>
                <a:gd name="T7" fmla="*/ 2 h 11"/>
                <a:gd name="T8" fmla="*/ 0 w 41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1">
                  <a:moveTo>
                    <a:pt x="41" y="11"/>
                  </a:moveTo>
                  <a:lnTo>
                    <a:pt x="25" y="9"/>
                  </a:lnTo>
                  <a:lnTo>
                    <a:pt x="9" y="5"/>
                  </a:lnTo>
                  <a:lnTo>
                    <a:pt x="3" y="2"/>
                  </a:lnTo>
                  <a:lnTo>
                    <a:pt x="0" y="0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76" name="Freeform 44">
              <a:extLst>
                <a:ext uri="{FF2B5EF4-FFF2-40B4-BE49-F238E27FC236}">
                  <a16:creationId xmlns:a16="http://schemas.microsoft.com/office/drawing/2014/main" id="{4F5339E7-99A7-4CFE-8CFB-15C478416089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5463" y="4641851"/>
              <a:ext cx="28575" cy="11113"/>
            </a:xfrm>
            <a:custGeom>
              <a:avLst/>
              <a:gdLst>
                <a:gd name="T0" fmla="*/ 0 w 126"/>
                <a:gd name="T1" fmla="*/ 52 h 52"/>
                <a:gd name="T2" fmla="*/ 3 w 126"/>
                <a:gd name="T3" fmla="*/ 52 h 52"/>
                <a:gd name="T4" fmla="*/ 34 w 126"/>
                <a:gd name="T5" fmla="*/ 46 h 52"/>
                <a:gd name="T6" fmla="*/ 50 w 126"/>
                <a:gd name="T7" fmla="*/ 42 h 52"/>
                <a:gd name="T8" fmla="*/ 71 w 126"/>
                <a:gd name="T9" fmla="*/ 33 h 52"/>
                <a:gd name="T10" fmla="*/ 82 w 126"/>
                <a:gd name="T11" fmla="*/ 29 h 52"/>
                <a:gd name="T12" fmla="*/ 91 w 126"/>
                <a:gd name="T13" fmla="*/ 26 h 52"/>
                <a:gd name="T14" fmla="*/ 96 w 126"/>
                <a:gd name="T15" fmla="*/ 23 h 52"/>
                <a:gd name="T16" fmla="*/ 101 w 126"/>
                <a:gd name="T17" fmla="*/ 18 h 52"/>
                <a:gd name="T18" fmla="*/ 104 w 126"/>
                <a:gd name="T19" fmla="*/ 17 h 52"/>
                <a:gd name="T20" fmla="*/ 113 w 126"/>
                <a:gd name="T21" fmla="*/ 10 h 52"/>
                <a:gd name="T22" fmla="*/ 121 w 126"/>
                <a:gd name="T23" fmla="*/ 4 h 52"/>
                <a:gd name="T24" fmla="*/ 126 w 126"/>
                <a:gd name="T25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6" h="52">
                  <a:moveTo>
                    <a:pt x="0" y="52"/>
                  </a:moveTo>
                  <a:lnTo>
                    <a:pt x="3" y="52"/>
                  </a:lnTo>
                  <a:lnTo>
                    <a:pt x="34" y="46"/>
                  </a:lnTo>
                  <a:lnTo>
                    <a:pt x="50" y="42"/>
                  </a:lnTo>
                  <a:lnTo>
                    <a:pt x="71" y="33"/>
                  </a:lnTo>
                  <a:lnTo>
                    <a:pt x="82" y="29"/>
                  </a:lnTo>
                  <a:lnTo>
                    <a:pt x="91" y="26"/>
                  </a:lnTo>
                  <a:lnTo>
                    <a:pt x="96" y="23"/>
                  </a:lnTo>
                  <a:lnTo>
                    <a:pt x="101" y="18"/>
                  </a:lnTo>
                  <a:lnTo>
                    <a:pt x="104" y="17"/>
                  </a:lnTo>
                  <a:lnTo>
                    <a:pt x="113" y="10"/>
                  </a:lnTo>
                  <a:lnTo>
                    <a:pt x="121" y="4"/>
                  </a:lnTo>
                  <a:lnTo>
                    <a:pt x="126" y="0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77" name="Freeform 45">
              <a:extLst>
                <a:ext uri="{FF2B5EF4-FFF2-40B4-BE49-F238E27FC236}">
                  <a16:creationId xmlns:a16="http://schemas.microsoft.com/office/drawing/2014/main" id="{77F36B32-C717-4618-8780-8BFD841280D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2400" y="4206876"/>
              <a:ext cx="0" cy="4763"/>
            </a:xfrm>
            <a:custGeom>
              <a:avLst/>
              <a:gdLst>
                <a:gd name="T0" fmla="*/ 0 w 5"/>
                <a:gd name="T1" fmla="*/ 0 h 24"/>
                <a:gd name="T2" fmla="*/ 3 w 5"/>
                <a:gd name="T3" fmla="*/ 3 h 24"/>
                <a:gd name="T4" fmla="*/ 3 w 5"/>
                <a:gd name="T5" fmla="*/ 4 h 24"/>
                <a:gd name="T6" fmla="*/ 3 w 5"/>
                <a:gd name="T7" fmla="*/ 10 h 24"/>
                <a:gd name="T8" fmla="*/ 3 w 5"/>
                <a:gd name="T9" fmla="*/ 14 h 24"/>
                <a:gd name="T10" fmla="*/ 4 w 5"/>
                <a:gd name="T11" fmla="*/ 20 h 24"/>
                <a:gd name="T12" fmla="*/ 5 w 5"/>
                <a:gd name="T1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24">
                  <a:moveTo>
                    <a:pt x="0" y="0"/>
                  </a:moveTo>
                  <a:lnTo>
                    <a:pt x="3" y="3"/>
                  </a:lnTo>
                  <a:lnTo>
                    <a:pt x="3" y="4"/>
                  </a:lnTo>
                  <a:lnTo>
                    <a:pt x="3" y="10"/>
                  </a:lnTo>
                  <a:lnTo>
                    <a:pt x="3" y="14"/>
                  </a:lnTo>
                  <a:lnTo>
                    <a:pt x="4" y="20"/>
                  </a:lnTo>
                  <a:lnTo>
                    <a:pt x="5" y="24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78" name="Freeform 46">
              <a:extLst>
                <a:ext uri="{FF2B5EF4-FFF2-40B4-BE49-F238E27FC236}">
                  <a16:creationId xmlns:a16="http://schemas.microsoft.com/office/drawing/2014/main" id="{0EC1E1E9-5CF2-4DA1-A1D5-2AE6613BC37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8400" y="3986213"/>
              <a:ext cx="4763" cy="6350"/>
            </a:xfrm>
            <a:custGeom>
              <a:avLst/>
              <a:gdLst>
                <a:gd name="T0" fmla="*/ 15 w 15"/>
                <a:gd name="T1" fmla="*/ 0 h 38"/>
                <a:gd name="T2" fmla="*/ 13 w 15"/>
                <a:gd name="T3" fmla="*/ 2 h 38"/>
                <a:gd name="T4" fmla="*/ 9 w 15"/>
                <a:gd name="T5" fmla="*/ 5 h 38"/>
                <a:gd name="T6" fmla="*/ 4 w 15"/>
                <a:gd name="T7" fmla="*/ 9 h 38"/>
                <a:gd name="T8" fmla="*/ 3 w 15"/>
                <a:gd name="T9" fmla="*/ 13 h 38"/>
                <a:gd name="T10" fmla="*/ 0 w 15"/>
                <a:gd name="T11" fmla="*/ 20 h 38"/>
                <a:gd name="T12" fmla="*/ 0 w 15"/>
                <a:gd name="T13" fmla="*/ 27 h 38"/>
                <a:gd name="T14" fmla="*/ 2 w 15"/>
                <a:gd name="T15" fmla="*/ 32 h 38"/>
                <a:gd name="T16" fmla="*/ 4 w 15"/>
                <a:gd name="T17" fmla="*/ 37 h 38"/>
                <a:gd name="T18" fmla="*/ 5 w 15"/>
                <a:gd name="T1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38">
                  <a:moveTo>
                    <a:pt x="15" y="0"/>
                  </a:moveTo>
                  <a:lnTo>
                    <a:pt x="13" y="2"/>
                  </a:lnTo>
                  <a:lnTo>
                    <a:pt x="9" y="5"/>
                  </a:lnTo>
                  <a:lnTo>
                    <a:pt x="4" y="9"/>
                  </a:lnTo>
                  <a:lnTo>
                    <a:pt x="3" y="13"/>
                  </a:lnTo>
                  <a:lnTo>
                    <a:pt x="0" y="20"/>
                  </a:lnTo>
                  <a:lnTo>
                    <a:pt x="0" y="27"/>
                  </a:lnTo>
                  <a:lnTo>
                    <a:pt x="2" y="32"/>
                  </a:lnTo>
                  <a:lnTo>
                    <a:pt x="4" y="37"/>
                  </a:lnTo>
                  <a:lnTo>
                    <a:pt x="5" y="38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79" name="Freeform 47">
              <a:extLst>
                <a:ext uri="{FF2B5EF4-FFF2-40B4-BE49-F238E27FC236}">
                  <a16:creationId xmlns:a16="http://schemas.microsoft.com/office/drawing/2014/main" id="{E011DD23-F667-4CDD-8839-7565EB13DC1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4238" y="6246813"/>
              <a:ext cx="4763" cy="41275"/>
            </a:xfrm>
            <a:custGeom>
              <a:avLst/>
              <a:gdLst>
                <a:gd name="T0" fmla="*/ 0 w 20"/>
                <a:gd name="T1" fmla="*/ 0 h 209"/>
                <a:gd name="T2" fmla="*/ 2 w 20"/>
                <a:gd name="T3" fmla="*/ 20 h 209"/>
                <a:gd name="T4" fmla="*/ 6 w 20"/>
                <a:gd name="T5" fmla="*/ 58 h 209"/>
                <a:gd name="T6" fmla="*/ 11 w 20"/>
                <a:gd name="T7" fmla="*/ 100 h 209"/>
                <a:gd name="T8" fmla="*/ 14 w 20"/>
                <a:gd name="T9" fmla="*/ 141 h 209"/>
                <a:gd name="T10" fmla="*/ 18 w 20"/>
                <a:gd name="T11" fmla="*/ 181 h 209"/>
                <a:gd name="T12" fmla="*/ 20 w 20"/>
                <a:gd name="T13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09">
                  <a:moveTo>
                    <a:pt x="0" y="0"/>
                  </a:moveTo>
                  <a:lnTo>
                    <a:pt x="2" y="20"/>
                  </a:lnTo>
                  <a:lnTo>
                    <a:pt x="6" y="58"/>
                  </a:lnTo>
                  <a:lnTo>
                    <a:pt x="11" y="100"/>
                  </a:lnTo>
                  <a:lnTo>
                    <a:pt x="14" y="141"/>
                  </a:lnTo>
                  <a:lnTo>
                    <a:pt x="18" y="181"/>
                  </a:lnTo>
                  <a:lnTo>
                    <a:pt x="20" y="209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80" name="Freeform 48">
              <a:extLst>
                <a:ext uri="{FF2B5EF4-FFF2-40B4-BE49-F238E27FC236}">
                  <a16:creationId xmlns:a16="http://schemas.microsoft.com/office/drawing/2014/main" id="{7D16BCC6-00AE-4B7B-B843-CCE0F52F1579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9988" y="5741988"/>
              <a:ext cx="3175" cy="9525"/>
            </a:xfrm>
            <a:custGeom>
              <a:avLst/>
              <a:gdLst>
                <a:gd name="T0" fmla="*/ 18 w 18"/>
                <a:gd name="T1" fmla="*/ 0 h 47"/>
                <a:gd name="T2" fmla="*/ 17 w 18"/>
                <a:gd name="T3" fmla="*/ 2 h 47"/>
                <a:gd name="T4" fmla="*/ 13 w 18"/>
                <a:gd name="T5" fmla="*/ 10 h 47"/>
                <a:gd name="T6" fmla="*/ 9 w 18"/>
                <a:gd name="T7" fmla="*/ 18 h 47"/>
                <a:gd name="T8" fmla="*/ 5 w 18"/>
                <a:gd name="T9" fmla="*/ 29 h 47"/>
                <a:gd name="T10" fmla="*/ 3 w 18"/>
                <a:gd name="T11" fmla="*/ 35 h 47"/>
                <a:gd name="T12" fmla="*/ 1 w 18"/>
                <a:gd name="T13" fmla="*/ 43 h 47"/>
                <a:gd name="T14" fmla="*/ 0 w 18"/>
                <a:gd name="T1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47">
                  <a:moveTo>
                    <a:pt x="18" y="0"/>
                  </a:moveTo>
                  <a:lnTo>
                    <a:pt x="17" y="2"/>
                  </a:lnTo>
                  <a:lnTo>
                    <a:pt x="13" y="10"/>
                  </a:lnTo>
                  <a:lnTo>
                    <a:pt x="9" y="18"/>
                  </a:lnTo>
                  <a:lnTo>
                    <a:pt x="5" y="29"/>
                  </a:lnTo>
                  <a:lnTo>
                    <a:pt x="3" y="35"/>
                  </a:lnTo>
                  <a:lnTo>
                    <a:pt x="1" y="43"/>
                  </a:lnTo>
                  <a:lnTo>
                    <a:pt x="0" y="47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81" name="Freeform 49">
              <a:extLst>
                <a:ext uri="{FF2B5EF4-FFF2-40B4-BE49-F238E27FC236}">
                  <a16:creationId xmlns:a16="http://schemas.microsoft.com/office/drawing/2014/main" id="{37FB74C1-CB56-41A2-84C6-EC6933F582C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9075" y="5659438"/>
              <a:ext cx="39688" cy="9525"/>
            </a:xfrm>
            <a:custGeom>
              <a:avLst/>
              <a:gdLst>
                <a:gd name="T0" fmla="*/ 0 w 176"/>
                <a:gd name="T1" fmla="*/ 42 h 45"/>
                <a:gd name="T2" fmla="*/ 4 w 176"/>
                <a:gd name="T3" fmla="*/ 43 h 45"/>
                <a:gd name="T4" fmla="*/ 11 w 176"/>
                <a:gd name="T5" fmla="*/ 43 h 45"/>
                <a:gd name="T6" fmla="*/ 18 w 176"/>
                <a:gd name="T7" fmla="*/ 43 h 45"/>
                <a:gd name="T8" fmla="*/ 25 w 176"/>
                <a:gd name="T9" fmla="*/ 44 h 45"/>
                <a:gd name="T10" fmla="*/ 33 w 176"/>
                <a:gd name="T11" fmla="*/ 44 h 45"/>
                <a:gd name="T12" fmla="*/ 42 w 176"/>
                <a:gd name="T13" fmla="*/ 45 h 45"/>
                <a:gd name="T14" fmla="*/ 46 w 176"/>
                <a:gd name="T15" fmla="*/ 45 h 45"/>
                <a:gd name="T16" fmla="*/ 49 w 176"/>
                <a:gd name="T17" fmla="*/ 45 h 45"/>
                <a:gd name="T18" fmla="*/ 57 w 176"/>
                <a:gd name="T19" fmla="*/ 45 h 45"/>
                <a:gd name="T20" fmla="*/ 63 w 176"/>
                <a:gd name="T21" fmla="*/ 45 h 45"/>
                <a:gd name="T22" fmla="*/ 70 w 176"/>
                <a:gd name="T23" fmla="*/ 45 h 45"/>
                <a:gd name="T24" fmla="*/ 75 w 176"/>
                <a:gd name="T25" fmla="*/ 44 h 45"/>
                <a:gd name="T26" fmla="*/ 79 w 176"/>
                <a:gd name="T27" fmla="*/ 43 h 45"/>
                <a:gd name="T28" fmla="*/ 85 w 176"/>
                <a:gd name="T29" fmla="*/ 41 h 45"/>
                <a:gd name="T30" fmla="*/ 90 w 176"/>
                <a:gd name="T31" fmla="*/ 39 h 45"/>
                <a:gd name="T32" fmla="*/ 94 w 176"/>
                <a:gd name="T33" fmla="*/ 36 h 45"/>
                <a:gd name="T34" fmla="*/ 101 w 176"/>
                <a:gd name="T35" fmla="*/ 33 h 45"/>
                <a:gd name="T36" fmla="*/ 107 w 176"/>
                <a:gd name="T37" fmla="*/ 30 h 45"/>
                <a:gd name="T38" fmla="*/ 114 w 176"/>
                <a:gd name="T39" fmla="*/ 26 h 45"/>
                <a:gd name="T40" fmla="*/ 120 w 176"/>
                <a:gd name="T41" fmla="*/ 24 h 45"/>
                <a:gd name="T42" fmla="*/ 128 w 176"/>
                <a:gd name="T43" fmla="*/ 21 h 45"/>
                <a:gd name="T44" fmla="*/ 135 w 176"/>
                <a:gd name="T45" fmla="*/ 17 h 45"/>
                <a:gd name="T46" fmla="*/ 143 w 176"/>
                <a:gd name="T47" fmla="*/ 13 h 45"/>
                <a:gd name="T48" fmla="*/ 150 w 176"/>
                <a:gd name="T49" fmla="*/ 10 h 45"/>
                <a:gd name="T50" fmla="*/ 157 w 176"/>
                <a:gd name="T51" fmla="*/ 7 h 45"/>
                <a:gd name="T52" fmla="*/ 164 w 176"/>
                <a:gd name="T53" fmla="*/ 4 h 45"/>
                <a:gd name="T54" fmla="*/ 172 w 176"/>
                <a:gd name="T55" fmla="*/ 2 h 45"/>
                <a:gd name="T56" fmla="*/ 176 w 176"/>
                <a:gd name="T5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76" h="45">
                  <a:moveTo>
                    <a:pt x="0" y="42"/>
                  </a:moveTo>
                  <a:lnTo>
                    <a:pt x="4" y="43"/>
                  </a:lnTo>
                  <a:lnTo>
                    <a:pt x="11" y="43"/>
                  </a:lnTo>
                  <a:lnTo>
                    <a:pt x="18" y="43"/>
                  </a:lnTo>
                  <a:lnTo>
                    <a:pt x="25" y="44"/>
                  </a:lnTo>
                  <a:lnTo>
                    <a:pt x="33" y="44"/>
                  </a:lnTo>
                  <a:lnTo>
                    <a:pt x="42" y="45"/>
                  </a:lnTo>
                  <a:lnTo>
                    <a:pt x="46" y="45"/>
                  </a:lnTo>
                  <a:lnTo>
                    <a:pt x="49" y="45"/>
                  </a:lnTo>
                  <a:lnTo>
                    <a:pt x="57" y="45"/>
                  </a:lnTo>
                  <a:lnTo>
                    <a:pt x="63" y="45"/>
                  </a:lnTo>
                  <a:lnTo>
                    <a:pt x="70" y="45"/>
                  </a:lnTo>
                  <a:lnTo>
                    <a:pt x="75" y="44"/>
                  </a:lnTo>
                  <a:lnTo>
                    <a:pt x="79" y="43"/>
                  </a:lnTo>
                  <a:lnTo>
                    <a:pt x="85" y="41"/>
                  </a:lnTo>
                  <a:lnTo>
                    <a:pt x="90" y="39"/>
                  </a:lnTo>
                  <a:lnTo>
                    <a:pt x="94" y="36"/>
                  </a:lnTo>
                  <a:lnTo>
                    <a:pt x="101" y="33"/>
                  </a:lnTo>
                  <a:lnTo>
                    <a:pt x="107" y="30"/>
                  </a:lnTo>
                  <a:lnTo>
                    <a:pt x="114" y="26"/>
                  </a:lnTo>
                  <a:lnTo>
                    <a:pt x="120" y="24"/>
                  </a:lnTo>
                  <a:lnTo>
                    <a:pt x="128" y="21"/>
                  </a:lnTo>
                  <a:lnTo>
                    <a:pt x="135" y="17"/>
                  </a:lnTo>
                  <a:lnTo>
                    <a:pt x="143" y="13"/>
                  </a:lnTo>
                  <a:lnTo>
                    <a:pt x="150" y="10"/>
                  </a:lnTo>
                  <a:lnTo>
                    <a:pt x="157" y="7"/>
                  </a:lnTo>
                  <a:lnTo>
                    <a:pt x="164" y="4"/>
                  </a:lnTo>
                  <a:lnTo>
                    <a:pt x="172" y="2"/>
                  </a:lnTo>
                  <a:lnTo>
                    <a:pt x="176" y="0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82" name="Freeform 50">
              <a:extLst>
                <a:ext uri="{FF2B5EF4-FFF2-40B4-BE49-F238E27FC236}">
                  <a16:creationId xmlns:a16="http://schemas.microsoft.com/office/drawing/2014/main" id="{43A07D7D-EA4D-4C63-867F-534613A8BF29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0888" y="5430838"/>
              <a:ext cx="3175" cy="17463"/>
            </a:xfrm>
            <a:custGeom>
              <a:avLst/>
              <a:gdLst>
                <a:gd name="T0" fmla="*/ 14 w 14"/>
                <a:gd name="T1" fmla="*/ 90 h 90"/>
                <a:gd name="T2" fmla="*/ 12 w 14"/>
                <a:gd name="T3" fmla="*/ 71 h 90"/>
                <a:gd name="T4" fmla="*/ 9 w 14"/>
                <a:gd name="T5" fmla="*/ 55 h 90"/>
                <a:gd name="T6" fmla="*/ 5 w 14"/>
                <a:gd name="T7" fmla="*/ 26 h 90"/>
                <a:gd name="T8" fmla="*/ 1 w 14"/>
                <a:gd name="T9" fmla="*/ 3 h 90"/>
                <a:gd name="T10" fmla="*/ 0 w 14"/>
                <a:gd name="T11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90">
                  <a:moveTo>
                    <a:pt x="14" y="90"/>
                  </a:moveTo>
                  <a:lnTo>
                    <a:pt x="12" y="71"/>
                  </a:lnTo>
                  <a:lnTo>
                    <a:pt x="9" y="55"/>
                  </a:lnTo>
                  <a:lnTo>
                    <a:pt x="5" y="26"/>
                  </a:lnTo>
                  <a:lnTo>
                    <a:pt x="1" y="3"/>
                  </a:lnTo>
                  <a:lnTo>
                    <a:pt x="0" y="0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83" name="Freeform 51">
              <a:extLst>
                <a:ext uri="{FF2B5EF4-FFF2-40B4-BE49-F238E27FC236}">
                  <a16:creationId xmlns:a16="http://schemas.microsoft.com/office/drawing/2014/main" id="{48B8886D-5C3A-429C-A586-222E2F6F01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0225" y="4829176"/>
              <a:ext cx="3175" cy="6350"/>
            </a:xfrm>
            <a:custGeom>
              <a:avLst/>
              <a:gdLst>
                <a:gd name="T0" fmla="*/ 0 w 16"/>
                <a:gd name="T1" fmla="*/ 30 h 30"/>
                <a:gd name="T2" fmla="*/ 5 w 16"/>
                <a:gd name="T3" fmla="*/ 25 h 30"/>
                <a:gd name="T4" fmla="*/ 9 w 16"/>
                <a:gd name="T5" fmla="*/ 16 h 30"/>
                <a:gd name="T6" fmla="*/ 16 w 16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30">
                  <a:moveTo>
                    <a:pt x="0" y="30"/>
                  </a:moveTo>
                  <a:lnTo>
                    <a:pt x="5" y="25"/>
                  </a:lnTo>
                  <a:lnTo>
                    <a:pt x="9" y="16"/>
                  </a:lnTo>
                  <a:lnTo>
                    <a:pt x="16" y="0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84" name="Freeform 52">
              <a:extLst>
                <a:ext uri="{FF2B5EF4-FFF2-40B4-BE49-F238E27FC236}">
                  <a16:creationId xmlns:a16="http://schemas.microsoft.com/office/drawing/2014/main" id="{E59B99A6-C2D3-4009-B55F-A03F4AA559CA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0063" y="4662488"/>
              <a:ext cx="1588" cy="0"/>
            </a:xfrm>
            <a:custGeom>
              <a:avLst/>
              <a:gdLst>
                <a:gd name="T0" fmla="*/ 0 w 2"/>
                <a:gd name="T1" fmla="*/ 4 h 4"/>
                <a:gd name="T2" fmla="*/ 1 w 2"/>
                <a:gd name="T3" fmla="*/ 2 h 4"/>
                <a:gd name="T4" fmla="*/ 2 w 2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4">
                  <a:moveTo>
                    <a:pt x="0" y="4"/>
                  </a:moveTo>
                  <a:lnTo>
                    <a:pt x="1" y="2"/>
                  </a:lnTo>
                  <a:lnTo>
                    <a:pt x="2" y="0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85" name="Line 53">
              <a:extLst>
                <a:ext uri="{FF2B5EF4-FFF2-40B4-BE49-F238E27FC236}">
                  <a16:creationId xmlns:a16="http://schemas.microsoft.com/office/drawing/2014/main" id="{DEEE8FB7-BB7A-4438-A395-19CBA2FDE89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975475" y="4652963"/>
              <a:ext cx="1588" cy="0"/>
            </a:xfrm>
            <a:prstGeom prst="line">
              <a:avLst/>
            </a:pr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86" name="Freeform 54">
              <a:extLst>
                <a:ext uri="{FF2B5EF4-FFF2-40B4-BE49-F238E27FC236}">
                  <a16:creationId xmlns:a16="http://schemas.microsoft.com/office/drawing/2014/main" id="{86D9CB26-92AA-44CE-BBCC-F7A9E6E41D0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5625" y="4641851"/>
              <a:ext cx="6350" cy="0"/>
            </a:xfrm>
            <a:custGeom>
              <a:avLst/>
              <a:gdLst>
                <a:gd name="T0" fmla="*/ 0 w 25"/>
                <a:gd name="T1" fmla="*/ 0 h 4"/>
                <a:gd name="T2" fmla="*/ 2 w 25"/>
                <a:gd name="T3" fmla="*/ 0 h 4"/>
                <a:gd name="T4" fmla="*/ 10 w 25"/>
                <a:gd name="T5" fmla="*/ 1 h 4"/>
                <a:gd name="T6" fmla="*/ 25 w 25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4">
                  <a:moveTo>
                    <a:pt x="0" y="0"/>
                  </a:moveTo>
                  <a:lnTo>
                    <a:pt x="2" y="0"/>
                  </a:lnTo>
                  <a:lnTo>
                    <a:pt x="10" y="1"/>
                  </a:lnTo>
                  <a:lnTo>
                    <a:pt x="25" y="4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87" name="Freeform 55">
              <a:extLst>
                <a:ext uri="{FF2B5EF4-FFF2-40B4-BE49-F238E27FC236}">
                  <a16:creationId xmlns:a16="http://schemas.microsoft.com/office/drawing/2014/main" id="{995CCCD6-F0B8-45A5-9BE8-FBE85C2B7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3888" y="4651376"/>
              <a:ext cx="1588" cy="1588"/>
            </a:xfrm>
            <a:custGeom>
              <a:avLst/>
              <a:gdLst>
                <a:gd name="T0" fmla="*/ 8 w 8"/>
                <a:gd name="T1" fmla="*/ 7 h 7"/>
                <a:gd name="T2" fmla="*/ 7 w 8"/>
                <a:gd name="T3" fmla="*/ 7 h 7"/>
                <a:gd name="T4" fmla="*/ 4 w 8"/>
                <a:gd name="T5" fmla="*/ 5 h 7"/>
                <a:gd name="T6" fmla="*/ 1 w 8"/>
                <a:gd name="T7" fmla="*/ 1 h 7"/>
                <a:gd name="T8" fmla="*/ 0 w 8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7">
                  <a:moveTo>
                    <a:pt x="8" y="7"/>
                  </a:moveTo>
                  <a:lnTo>
                    <a:pt x="7" y="7"/>
                  </a:lnTo>
                  <a:lnTo>
                    <a:pt x="4" y="5"/>
                  </a:lnTo>
                  <a:lnTo>
                    <a:pt x="1" y="1"/>
                  </a:lnTo>
                  <a:lnTo>
                    <a:pt x="0" y="0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88" name="Freeform 56">
              <a:extLst>
                <a:ext uri="{FF2B5EF4-FFF2-40B4-BE49-F238E27FC236}">
                  <a16:creationId xmlns:a16="http://schemas.microsoft.com/office/drawing/2014/main" id="{BC1A09F7-D9E5-4D25-A213-0BA954D2B1D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7413" y="6343651"/>
              <a:ext cx="3175" cy="31750"/>
            </a:xfrm>
            <a:custGeom>
              <a:avLst/>
              <a:gdLst>
                <a:gd name="T0" fmla="*/ 0 w 16"/>
                <a:gd name="T1" fmla="*/ 165 h 165"/>
                <a:gd name="T2" fmla="*/ 3 w 16"/>
                <a:gd name="T3" fmla="*/ 152 h 165"/>
                <a:gd name="T4" fmla="*/ 3 w 16"/>
                <a:gd name="T5" fmla="*/ 146 h 165"/>
                <a:gd name="T6" fmla="*/ 10 w 16"/>
                <a:gd name="T7" fmla="*/ 113 h 165"/>
                <a:gd name="T8" fmla="*/ 11 w 16"/>
                <a:gd name="T9" fmla="*/ 106 h 165"/>
                <a:gd name="T10" fmla="*/ 13 w 16"/>
                <a:gd name="T11" fmla="*/ 79 h 165"/>
                <a:gd name="T12" fmla="*/ 16 w 16"/>
                <a:gd name="T13" fmla="*/ 25 h 165"/>
                <a:gd name="T14" fmla="*/ 16 w 16"/>
                <a:gd name="T15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165">
                  <a:moveTo>
                    <a:pt x="0" y="165"/>
                  </a:moveTo>
                  <a:lnTo>
                    <a:pt x="3" y="152"/>
                  </a:lnTo>
                  <a:lnTo>
                    <a:pt x="3" y="146"/>
                  </a:lnTo>
                  <a:lnTo>
                    <a:pt x="10" y="113"/>
                  </a:lnTo>
                  <a:lnTo>
                    <a:pt x="11" y="106"/>
                  </a:lnTo>
                  <a:lnTo>
                    <a:pt x="13" y="79"/>
                  </a:lnTo>
                  <a:lnTo>
                    <a:pt x="16" y="25"/>
                  </a:lnTo>
                  <a:lnTo>
                    <a:pt x="16" y="0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89" name="Freeform 57">
              <a:extLst>
                <a:ext uri="{FF2B5EF4-FFF2-40B4-BE49-F238E27FC236}">
                  <a16:creationId xmlns:a16="http://schemas.microsoft.com/office/drawing/2014/main" id="{405112D0-DE52-42A2-9930-213982AAFAF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1400" y="5913438"/>
              <a:ext cx="41275" cy="57150"/>
            </a:xfrm>
            <a:custGeom>
              <a:avLst/>
              <a:gdLst>
                <a:gd name="T0" fmla="*/ 178 w 178"/>
                <a:gd name="T1" fmla="*/ 0 h 288"/>
                <a:gd name="T2" fmla="*/ 177 w 178"/>
                <a:gd name="T3" fmla="*/ 3 h 288"/>
                <a:gd name="T4" fmla="*/ 174 w 178"/>
                <a:gd name="T5" fmla="*/ 8 h 288"/>
                <a:gd name="T6" fmla="*/ 171 w 178"/>
                <a:gd name="T7" fmla="*/ 12 h 288"/>
                <a:gd name="T8" fmla="*/ 166 w 178"/>
                <a:gd name="T9" fmla="*/ 20 h 288"/>
                <a:gd name="T10" fmla="*/ 164 w 178"/>
                <a:gd name="T11" fmla="*/ 24 h 288"/>
                <a:gd name="T12" fmla="*/ 160 w 178"/>
                <a:gd name="T13" fmla="*/ 30 h 288"/>
                <a:gd name="T14" fmla="*/ 159 w 178"/>
                <a:gd name="T15" fmla="*/ 32 h 288"/>
                <a:gd name="T16" fmla="*/ 156 w 178"/>
                <a:gd name="T17" fmla="*/ 33 h 288"/>
                <a:gd name="T18" fmla="*/ 155 w 178"/>
                <a:gd name="T19" fmla="*/ 36 h 288"/>
                <a:gd name="T20" fmla="*/ 151 w 178"/>
                <a:gd name="T21" fmla="*/ 41 h 288"/>
                <a:gd name="T22" fmla="*/ 150 w 178"/>
                <a:gd name="T23" fmla="*/ 43 h 288"/>
                <a:gd name="T24" fmla="*/ 147 w 178"/>
                <a:gd name="T25" fmla="*/ 47 h 288"/>
                <a:gd name="T26" fmla="*/ 144 w 178"/>
                <a:gd name="T27" fmla="*/ 51 h 288"/>
                <a:gd name="T28" fmla="*/ 140 w 178"/>
                <a:gd name="T29" fmla="*/ 57 h 288"/>
                <a:gd name="T30" fmla="*/ 137 w 178"/>
                <a:gd name="T31" fmla="*/ 61 h 288"/>
                <a:gd name="T32" fmla="*/ 134 w 178"/>
                <a:gd name="T33" fmla="*/ 66 h 288"/>
                <a:gd name="T34" fmla="*/ 131 w 178"/>
                <a:gd name="T35" fmla="*/ 71 h 288"/>
                <a:gd name="T36" fmla="*/ 127 w 178"/>
                <a:gd name="T37" fmla="*/ 76 h 288"/>
                <a:gd name="T38" fmla="*/ 124 w 178"/>
                <a:gd name="T39" fmla="*/ 81 h 288"/>
                <a:gd name="T40" fmla="*/ 120 w 178"/>
                <a:gd name="T41" fmla="*/ 88 h 288"/>
                <a:gd name="T42" fmla="*/ 117 w 178"/>
                <a:gd name="T43" fmla="*/ 94 h 288"/>
                <a:gd name="T44" fmla="*/ 113 w 178"/>
                <a:gd name="T45" fmla="*/ 100 h 288"/>
                <a:gd name="T46" fmla="*/ 110 w 178"/>
                <a:gd name="T47" fmla="*/ 107 h 288"/>
                <a:gd name="T48" fmla="*/ 107 w 178"/>
                <a:gd name="T49" fmla="*/ 114 h 288"/>
                <a:gd name="T50" fmla="*/ 104 w 178"/>
                <a:gd name="T51" fmla="*/ 120 h 288"/>
                <a:gd name="T52" fmla="*/ 102 w 178"/>
                <a:gd name="T53" fmla="*/ 126 h 288"/>
                <a:gd name="T54" fmla="*/ 99 w 178"/>
                <a:gd name="T55" fmla="*/ 132 h 288"/>
                <a:gd name="T56" fmla="*/ 96 w 178"/>
                <a:gd name="T57" fmla="*/ 139 h 288"/>
                <a:gd name="T58" fmla="*/ 94 w 178"/>
                <a:gd name="T59" fmla="*/ 146 h 288"/>
                <a:gd name="T60" fmla="*/ 92 w 178"/>
                <a:gd name="T61" fmla="*/ 151 h 288"/>
                <a:gd name="T62" fmla="*/ 90 w 178"/>
                <a:gd name="T63" fmla="*/ 158 h 288"/>
                <a:gd name="T64" fmla="*/ 89 w 178"/>
                <a:gd name="T65" fmla="*/ 163 h 288"/>
                <a:gd name="T66" fmla="*/ 87 w 178"/>
                <a:gd name="T67" fmla="*/ 168 h 288"/>
                <a:gd name="T68" fmla="*/ 86 w 178"/>
                <a:gd name="T69" fmla="*/ 173 h 288"/>
                <a:gd name="T70" fmla="*/ 83 w 178"/>
                <a:gd name="T71" fmla="*/ 178 h 288"/>
                <a:gd name="T72" fmla="*/ 81 w 178"/>
                <a:gd name="T73" fmla="*/ 183 h 288"/>
                <a:gd name="T74" fmla="*/ 80 w 178"/>
                <a:gd name="T75" fmla="*/ 185 h 288"/>
                <a:gd name="T76" fmla="*/ 79 w 178"/>
                <a:gd name="T77" fmla="*/ 187 h 288"/>
                <a:gd name="T78" fmla="*/ 77 w 178"/>
                <a:gd name="T79" fmla="*/ 190 h 288"/>
                <a:gd name="T80" fmla="*/ 75 w 178"/>
                <a:gd name="T81" fmla="*/ 194 h 288"/>
                <a:gd name="T82" fmla="*/ 73 w 178"/>
                <a:gd name="T83" fmla="*/ 197 h 288"/>
                <a:gd name="T84" fmla="*/ 69 w 178"/>
                <a:gd name="T85" fmla="*/ 202 h 288"/>
                <a:gd name="T86" fmla="*/ 65 w 178"/>
                <a:gd name="T87" fmla="*/ 206 h 288"/>
                <a:gd name="T88" fmla="*/ 61 w 178"/>
                <a:gd name="T89" fmla="*/ 212 h 288"/>
                <a:gd name="T90" fmla="*/ 56 w 178"/>
                <a:gd name="T91" fmla="*/ 217 h 288"/>
                <a:gd name="T92" fmla="*/ 52 w 178"/>
                <a:gd name="T93" fmla="*/ 223 h 288"/>
                <a:gd name="T94" fmla="*/ 47 w 178"/>
                <a:gd name="T95" fmla="*/ 229 h 288"/>
                <a:gd name="T96" fmla="*/ 43 w 178"/>
                <a:gd name="T97" fmla="*/ 235 h 288"/>
                <a:gd name="T98" fmla="*/ 39 w 178"/>
                <a:gd name="T99" fmla="*/ 239 h 288"/>
                <a:gd name="T100" fmla="*/ 36 w 178"/>
                <a:gd name="T101" fmla="*/ 243 h 288"/>
                <a:gd name="T102" fmla="*/ 32 w 178"/>
                <a:gd name="T103" fmla="*/ 247 h 288"/>
                <a:gd name="T104" fmla="*/ 29 w 178"/>
                <a:gd name="T105" fmla="*/ 252 h 288"/>
                <a:gd name="T106" fmla="*/ 25 w 178"/>
                <a:gd name="T107" fmla="*/ 256 h 288"/>
                <a:gd name="T108" fmla="*/ 20 w 178"/>
                <a:gd name="T109" fmla="*/ 263 h 288"/>
                <a:gd name="T110" fmla="*/ 17 w 178"/>
                <a:gd name="T111" fmla="*/ 267 h 288"/>
                <a:gd name="T112" fmla="*/ 12 w 178"/>
                <a:gd name="T113" fmla="*/ 272 h 288"/>
                <a:gd name="T114" fmla="*/ 9 w 178"/>
                <a:gd name="T115" fmla="*/ 276 h 288"/>
                <a:gd name="T116" fmla="*/ 5 w 178"/>
                <a:gd name="T117" fmla="*/ 282 h 288"/>
                <a:gd name="T118" fmla="*/ 2 w 178"/>
                <a:gd name="T119" fmla="*/ 286 h 288"/>
                <a:gd name="T120" fmla="*/ 0 w 178"/>
                <a:gd name="T121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8" h="288">
                  <a:moveTo>
                    <a:pt x="178" y="0"/>
                  </a:moveTo>
                  <a:lnTo>
                    <a:pt x="177" y="3"/>
                  </a:lnTo>
                  <a:lnTo>
                    <a:pt x="174" y="8"/>
                  </a:lnTo>
                  <a:lnTo>
                    <a:pt x="171" y="12"/>
                  </a:lnTo>
                  <a:lnTo>
                    <a:pt x="166" y="20"/>
                  </a:lnTo>
                  <a:lnTo>
                    <a:pt x="164" y="24"/>
                  </a:lnTo>
                  <a:lnTo>
                    <a:pt x="160" y="30"/>
                  </a:lnTo>
                  <a:lnTo>
                    <a:pt x="159" y="32"/>
                  </a:lnTo>
                  <a:lnTo>
                    <a:pt x="156" y="33"/>
                  </a:lnTo>
                  <a:lnTo>
                    <a:pt x="155" y="36"/>
                  </a:lnTo>
                  <a:lnTo>
                    <a:pt x="151" y="41"/>
                  </a:lnTo>
                  <a:lnTo>
                    <a:pt x="150" y="43"/>
                  </a:lnTo>
                  <a:lnTo>
                    <a:pt x="147" y="47"/>
                  </a:lnTo>
                  <a:lnTo>
                    <a:pt x="144" y="51"/>
                  </a:lnTo>
                  <a:lnTo>
                    <a:pt x="140" y="57"/>
                  </a:lnTo>
                  <a:lnTo>
                    <a:pt x="137" y="61"/>
                  </a:lnTo>
                  <a:lnTo>
                    <a:pt x="134" y="66"/>
                  </a:lnTo>
                  <a:lnTo>
                    <a:pt x="131" y="71"/>
                  </a:lnTo>
                  <a:lnTo>
                    <a:pt x="127" y="76"/>
                  </a:lnTo>
                  <a:lnTo>
                    <a:pt x="124" y="81"/>
                  </a:lnTo>
                  <a:lnTo>
                    <a:pt x="120" y="88"/>
                  </a:lnTo>
                  <a:lnTo>
                    <a:pt x="117" y="94"/>
                  </a:lnTo>
                  <a:lnTo>
                    <a:pt x="113" y="100"/>
                  </a:lnTo>
                  <a:lnTo>
                    <a:pt x="110" y="107"/>
                  </a:lnTo>
                  <a:lnTo>
                    <a:pt x="107" y="114"/>
                  </a:lnTo>
                  <a:lnTo>
                    <a:pt x="104" y="120"/>
                  </a:lnTo>
                  <a:lnTo>
                    <a:pt x="102" y="126"/>
                  </a:lnTo>
                  <a:lnTo>
                    <a:pt x="99" y="132"/>
                  </a:lnTo>
                  <a:lnTo>
                    <a:pt x="96" y="139"/>
                  </a:lnTo>
                  <a:lnTo>
                    <a:pt x="94" y="146"/>
                  </a:lnTo>
                  <a:lnTo>
                    <a:pt x="92" y="151"/>
                  </a:lnTo>
                  <a:lnTo>
                    <a:pt x="90" y="158"/>
                  </a:lnTo>
                  <a:lnTo>
                    <a:pt x="89" y="163"/>
                  </a:lnTo>
                  <a:lnTo>
                    <a:pt x="87" y="168"/>
                  </a:lnTo>
                  <a:lnTo>
                    <a:pt x="86" y="173"/>
                  </a:lnTo>
                  <a:lnTo>
                    <a:pt x="83" y="178"/>
                  </a:lnTo>
                  <a:lnTo>
                    <a:pt x="81" y="183"/>
                  </a:lnTo>
                  <a:lnTo>
                    <a:pt x="80" y="185"/>
                  </a:lnTo>
                  <a:lnTo>
                    <a:pt x="79" y="187"/>
                  </a:lnTo>
                  <a:lnTo>
                    <a:pt x="77" y="190"/>
                  </a:lnTo>
                  <a:lnTo>
                    <a:pt x="75" y="194"/>
                  </a:lnTo>
                  <a:lnTo>
                    <a:pt x="73" y="197"/>
                  </a:lnTo>
                  <a:lnTo>
                    <a:pt x="69" y="202"/>
                  </a:lnTo>
                  <a:lnTo>
                    <a:pt x="65" y="206"/>
                  </a:lnTo>
                  <a:lnTo>
                    <a:pt x="61" y="212"/>
                  </a:lnTo>
                  <a:lnTo>
                    <a:pt x="56" y="217"/>
                  </a:lnTo>
                  <a:lnTo>
                    <a:pt x="52" y="223"/>
                  </a:lnTo>
                  <a:lnTo>
                    <a:pt x="47" y="229"/>
                  </a:lnTo>
                  <a:lnTo>
                    <a:pt x="43" y="235"/>
                  </a:lnTo>
                  <a:lnTo>
                    <a:pt x="39" y="239"/>
                  </a:lnTo>
                  <a:lnTo>
                    <a:pt x="36" y="243"/>
                  </a:lnTo>
                  <a:lnTo>
                    <a:pt x="32" y="247"/>
                  </a:lnTo>
                  <a:lnTo>
                    <a:pt x="29" y="252"/>
                  </a:lnTo>
                  <a:lnTo>
                    <a:pt x="25" y="256"/>
                  </a:lnTo>
                  <a:lnTo>
                    <a:pt x="20" y="263"/>
                  </a:lnTo>
                  <a:lnTo>
                    <a:pt x="17" y="267"/>
                  </a:lnTo>
                  <a:lnTo>
                    <a:pt x="12" y="272"/>
                  </a:lnTo>
                  <a:lnTo>
                    <a:pt x="9" y="276"/>
                  </a:lnTo>
                  <a:lnTo>
                    <a:pt x="5" y="282"/>
                  </a:lnTo>
                  <a:lnTo>
                    <a:pt x="2" y="286"/>
                  </a:lnTo>
                  <a:lnTo>
                    <a:pt x="0" y="288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90" name="Freeform 58">
              <a:extLst>
                <a:ext uri="{FF2B5EF4-FFF2-40B4-BE49-F238E27FC236}">
                  <a16:creationId xmlns:a16="http://schemas.microsoft.com/office/drawing/2014/main" id="{3B7D6012-9239-4CFD-A3C8-71D12334536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6663" y="5608638"/>
              <a:ext cx="77788" cy="17463"/>
            </a:xfrm>
            <a:custGeom>
              <a:avLst/>
              <a:gdLst>
                <a:gd name="T0" fmla="*/ 0 w 342"/>
                <a:gd name="T1" fmla="*/ 90 h 90"/>
                <a:gd name="T2" fmla="*/ 4 w 342"/>
                <a:gd name="T3" fmla="*/ 83 h 90"/>
                <a:gd name="T4" fmla="*/ 7 w 342"/>
                <a:gd name="T5" fmla="*/ 77 h 90"/>
                <a:gd name="T6" fmla="*/ 11 w 342"/>
                <a:gd name="T7" fmla="*/ 70 h 90"/>
                <a:gd name="T8" fmla="*/ 14 w 342"/>
                <a:gd name="T9" fmla="*/ 67 h 90"/>
                <a:gd name="T10" fmla="*/ 19 w 342"/>
                <a:gd name="T11" fmla="*/ 63 h 90"/>
                <a:gd name="T12" fmla="*/ 24 w 342"/>
                <a:gd name="T13" fmla="*/ 59 h 90"/>
                <a:gd name="T14" fmla="*/ 32 w 342"/>
                <a:gd name="T15" fmla="*/ 56 h 90"/>
                <a:gd name="T16" fmla="*/ 38 w 342"/>
                <a:gd name="T17" fmla="*/ 51 h 90"/>
                <a:gd name="T18" fmla="*/ 41 w 342"/>
                <a:gd name="T19" fmla="*/ 49 h 90"/>
                <a:gd name="T20" fmla="*/ 46 w 342"/>
                <a:gd name="T21" fmla="*/ 47 h 90"/>
                <a:gd name="T22" fmla="*/ 51 w 342"/>
                <a:gd name="T23" fmla="*/ 42 h 90"/>
                <a:gd name="T24" fmla="*/ 55 w 342"/>
                <a:gd name="T25" fmla="*/ 39 h 90"/>
                <a:gd name="T26" fmla="*/ 60 w 342"/>
                <a:gd name="T27" fmla="*/ 34 h 90"/>
                <a:gd name="T28" fmla="*/ 65 w 342"/>
                <a:gd name="T29" fmla="*/ 31 h 90"/>
                <a:gd name="T30" fmla="*/ 69 w 342"/>
                <a:gd name="T31" fmla="*/ 28 h 90"/>
                <a:gd name="T32" fmla="*/ 72 w 342"/>
                <a:gd name="T33" fmla="*/ 26 h 90"/>
                <a:gd name="T34" fmla="*/ 77 w 342"/>
                <a:gd name="T35" fmla="*/ 23 h 90"/>
                <a:gd name="T36" fmla="*/ 82 w 342"/>
                <a:gd name="T37" fmla="*/ 20 h 90"/>
                <a:gd name="T38" fmla="*/ 87 w 342"/>
                <a:gd name="T39" fmla="*/ 17 h 90"/>
                <a:gd name="T40" fmla="*/ 94 w 342"/>
                <a:gd name="T41" fmla="*/ 14 h 90"/>
                <a:gd name="T42" fmla="*/ 100 w 342"/>
                <a:gd name="T43" fmla="*/ 12 h 90"/>
                <a:gd name="T44" fmla="*/ 107 w 342"/>
                <a:gd name="T45" fmla="*/ 10 h 90"/>
                <a:gd name="T46" fmla="*/ 114 w 342"/>
                <a:gd name="T47" fmla="*/ 8 h 90"/>
                <a:gd name="T48" fmla="*/ 122 w 342"/>
                <a:gd name="T49" fmla="*/ 5 h 90"/>
                <a:gd name="T50" fmla="*/ 128 w 342"/>
                <a:gd name="T51" fmla="*/ 4 h 90"/>
                <a:gd name="T52" fmla="*/ 134 w 342"/>
                <a:gd name="T53" fmla="*/ 3 h 90"/>
                <a:gd name="T54" fmla="*/ 139 w 342"/>
                <a:gd name="T55" fmla="*/ 3 h 90"/>
                <a:gd name="T56" fmla="*/ 146 w 342"/>
                <a:gd name="T57" fmla="*/ 2 h 90"/>
                <a:gd name="T58" fmla="*/ 153 w 342"/>
                <a:gd name="T59" fmla="*/ 2 h 90"/>
                <a:gd name="T60" fmla="*/ 161 w 342"/>
                <a:gd name="T61" fmla="*/ 2 h 90"/>
                <a:gd name="T62" fmla="*/ 167 w 342"/>
                <a:gd name="T63" fmla="*/ 1 h 90"/>
                <a:gd name="T64" fmla="*/ 175 w 342"/>
                <a:gd name="T65" fmla="*/ 1 h 90"/>
                <a:gd name="T66" fmla="*/ 181 w 342"/>
                <a:gd name="T67" fmla="*/ 1 h 90"/>
                <a:gd name="T68" fmla="*/ 189 w 342"/>
                <a:gd name="T69" fmla="*/ 1 h 90"/>
                <a:gd name="T70" fmla="*/ 196 w 342"/>
                <a:gd name="T71" fmla="*/ 0 h 90"/>
                <a:gd name="T72" fmla="*/ 206 w 342"/>
                <a:gd name="T73" fmla="*/ 0 h 90"/>
                <a:gd name="T74" fmla="*/ 213 w 342"/>
                <a:gd name="T75" fmla="*/ 0 h 90"/>
                <a:gd name="T76" fmla="*/ 220 w 342"/>
                <a:gd name="T77" fmla="*/ 1 h 90"/>
                <a:gd name="T78" fmla="*/ 225 w 342"/>
                <a:gd name="T79" fmla="*/ 2 h 90"/>
                <a:gd name="T80" fmla="*/ 233 w 342"/>
                <a:gd name="T81" fmla="*/ 3 h 90"/>
                <a:gd name="T82" fmla="*/ 239 w 342"/>
                <a:gd name="T83" fmla="*/ 4 h 90"/>
                <a:gd name="T84" fmla="*/ 246 w 342"/>
                <a:gd name="T85" fmla="*/ 5 h 90"/>
                <a:gd name="T86" fmla="*/ 252 w 342"/>
                <a:gd name="T87" fmla="*/ 8 h 90"/>
                <a:gd name="T88" fmla="*/ 258 w 342"/>
                <a:gd name="T89" fmla="*/ 9 h 90"/>
                <a:gd name="T90" fmla="*/ 266 w 342"/>
                <a:gd name="T91" fmla="*/ 10 h 90"/>
                <a:gd name="T92" fmla="*/ 275 w 342"/>
                <a:gd name="T93" fmla="*/ 12 h 90"/>
                <a:gd name="T94" fmla="*/ 283 w 342"/>
                <a:gd name="T95" fmla="*/ 14 h 90"/>
                <a:gd name="T96" fmla="*/ 292 w 342"/>
                <a:gd name="T97" fmla="*/ 16 h 90"/>
                <a:gd name="T98" fmla="*/ 300 w 342"/>
                <a:gd name="T99" fmla="*/ 18 h 90"/>
                <a:gd name="T100" fmla="*/ 308 w 342"/>
                <a:gd name="T101" fmla="*/ 20 h 90"/>
                <a:gd name="T102" fmla="*/ 313 w 342"/>
                <a:gd name="T103" fmla="*/ 22 h 90"/>
                <a:gd name="T104" fmla="*/ 315 w 342"/>
                <a:gd name="T105" fmla="*/ 22 h 90"/>
                <a:gd name="T106" fmla="*/ 324 w 342"/>
                <a:gd name="T107" fmla="*/ 26 h 90"/>
                <a:gd name="T108" fmla="*/ 341 w 342"/>
                <a:gd name="T109" fmla="*/ 31 h 90"/>
                <a:gd name="T110" fmla="*/ 342 w 342"/>
                <a:gd name="T111" fmla="*/ 3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42" h="90">
                  <a:moveTo>
                    <a:pt x="0" y="90"/>
                  </a:moveTo>
                  <a:lnTo>
                    <a:pt x="4" y="83"/>
                  </a:lnTo>
                  <a:lnTo>
                    <a:pt x="7" y="77"/>
                  </a:lnTo>
                  <a:lnTo>
                    <a:pt x="11" y="70"/>
                  </a:lnTo>
                  <a:lnTo>
                    <a:pt x="14" y="67"/>
                  </a:lnTo>
                  <a:lnTo>
                    <a:pt x="19" y="63"/>
                  </a:lnTo>
                  <a:lnTo>
                    <a:pt x="24" y="59"/>
                  </a:lnTo>
                  <a:lnTo>
                    <a:pt x="32" y="56"/>
                  </a:lnTo>
                  <a:lnTo>
                    <a:pt x="38" y="51"/>
                  </a:lnTo>
                  <a:lnTo>
                    <a:pt x="41" y="49"/>
                  </a:lnTo>
                  <a:lnTo>
                    <a:pt x="46" y="47"/>
                  </a:lnTo>
                  <a:lnTo>
                    <a:pt x="51" y="42"/>
                  </a:lnTo>
                  <a:lnTo>
                    <a:pt x="55" y="39"/>
                  </a:lnTo>
                  <a:lnTo>
                    <a:pt x="60" y="34"/>
                  </a:lnTo>
                  <a:lnTo>
                    <a:pt x="65" y="31"/>
                  </a:lnTo>
                  <a:lnTo>
                    <a:pt x="69" y="28"/>
                  </a:lnTo>
                  <a:lnTo>
                    <a:pt x="72" y="26"/>
                  </a:lnTo>
                  <a:lnTo>
                    <a:pt x="77" y="23"/>
                  </a:lnTo>
                  <a:lnTo>
                    <a:pt x="82" y="20"/>
                  </a:lnTo>
                  <a:lnTo>
                    <a:pt x="87" y="17"/>
                  </a:lnTo>
                  <a:lnTo>
                    <a:pt x="94" y="14"/>
                  </a:lnTo>
                  <a:lnTo>
                    <a:pt x="100" y="12"/>
                  </a:lnTo>
                  <a:lnTo>
                    <a:pt x="107" y="10"/>
                  </a:lnTo>
                  <a:lnTo>
                    <a:pt x="114" y="8"/>
                  </a:lnTo>
                  <a:lnTo>
                    <a:pt x="122" y="5"/>
                  </a:lnTo>
                  <a:lnTo>
                    <a:pt x="128" y="4"/>
                  </a:lnTo>
                  <a:lnTo>
                    <a:pt x="134" y="3"/>
                  </a:lnTo>
                  <a:lnTo>
                    <a:pt x="139" y="3"/>
                  </a:lnTo>
                  <a:lnTo>
                    <a:pt x="146" y="2"/>
                  </a:lnTo>
                  <a:lnTo>
                    <a:pt x="153" y="2"/>
                  </a:lnTo>
                  <a:lnTo>
                    <a:pt x="161" y="2"/>
                  </a:lnTo>
                  <a:lnTo>
                    <a:pt x="167" y="1"/>
                  </a:lnTo>
                  <a:lnTo>
                    <a:pt x="175" y="1"/>
                  </a:lnTo>
                  <a:lnTo>
                    <a:pt x="181" y="1"/>
                  </a:lnTo>
                  <a:lnTo>
                    <a:pt x="189" y="1"/>
                  </a:lnTo>
                  <a:lnTo>
                    <a:pt x="196" y="0"/>
                  </a:lnTo>
                  <a:lnTo>
                    <a:pt x="206" y="0"/>
                  </a:lnTo>
                  <a:lnTo>
                    <a:pt x="213" y="0"/>
                  </a:lnTo>
                  <a:lnTo>
                    <a:pt x="220" y="1"/>
                  </a:lnTo>
                  <a:lnTo>
                    <a:pt x="225" y="2"/>
                  </a:lnTo>
                  <a:lnTo>
                    <a:pt x="233" y="3"/>
                  </a:lnTo>
                  <a:lnTo>
                    <a:pt x="239" y="4"/>
                  </a:lnTo>
                  <a:lnTo>
                    <a:pt x="246" y="5"/>
                  </a:lnTo>
                  <a:lnTo>
                    <a:pt x="252" y="8"/>
                  </a:lnTo>
                  <a:lnTo>
                    <a:pt x="258" y="9"/>
                  </a:lnTo>
                  <a:lnTo>
                    <a:pt x="266" y="10"/>
                  </a:lnTo>
                  <a:lnTo>
                    <a:pt x="275" y="12"/>
                  </a:lnTo>
                  <a:lnTo>
                    <a:pt x="283" y="14"/>
                  </a:lnTo>
                  <a:lnTo>
                    <a:pt x="292" y="16"/>
                  </a:lnTo>
                  <a:lnTo>
                    <a:pt x="300" y="18"/>
                  </a:lnTo>
                  <a:lnTo>
                    <a:pt x="308" y="20"/>
                  </a:lnTo>
                  <a:lnTo>
                    <a:pt x="313" y="22"/>
                  </a:lnTo>
                  <a:lnTo>
                    <a:pt x="315" y="22"/>
                  </a:lnTo>
                  <a:lnTo>
                    <a:pt x="324" y="26"/>
                  </a:lnTo>
                  <a:lnTo>
                    <a:pt x="341" y="31"/>
                  </a:lnTo>
                  <a:lnTo>
                    <a:pt x="342" y="31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91" name="Freeform 59">
              <a:extLst>
                <a:ext uri="{FF2B5EF4-FFF2-40B4-BE49-F238E27FC236}">
                  <a16:creationId xmlns:a16="http://schemas.microsoft.com/office/drawing/2014/main" id="{16DBF854-37DF-4BC8-AF7F-7C2350C5529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8038" y="4872038"/>
              <a:ext cx="2244725" cy="506413"/>
            </a:xfrm>
            <a:custGeom>
              <a:avLst/>
              <a:gdLst>
                <a:gd name="T0" fmla="*/ 73 w 9894"/>
                <a:gd name="T1" fmla="*/ 2528 h 2554"/>
                <a:gd name="T2" fmla="*/ 144 w 9894"/>
                <a:gd name="T3" fmla="*/ 2509 h 2554"/>
                <a:gd name="T4" fmla="*/ 213 w 9894"/>
                <a:gd name="T5" fmla="*/ 2489 h 2554"/>
                <a:gd name="T6" fmla="*/ 289 w 9894"/>
                <a:gd name="T7" fmla="*/ 2498 h 2554"/>
                <a:gd name="T8" fmla="*/ 362 w 9894"/>
                <a:gd name="T9" fmla="*/ 2510 h 2554"/>
                <a:gd name="T10" fmla="*/ 429 w 9894"/>
                <a:gd name="T11" fmla="*/ 2528 h 2554"/>
                <a:gd name="T12" fmla="*/ 501 w 9894"/>
                <a:gd name="T13" fmla="*/ 2498 h 2554"/>
                <a:gd name="T14" fmla="*/ 530 w 9894"/>
                <a:gd name="T15" fmla="*/ 2469 h 2554"/>
                <a:gd name="T16" fmla="*/ 544 w 9894"/>
                <a:gd name="T17" fmla="*/ 2409 h 2554"/>
                <a:gd name="T18" fmla="*/ 535 w 9894"/>
                <a:gd name="T19" fmla="*/ 2343 h 2554"/>
                <a:gd name="T20" fmla="*/ 585 w 9894"/>
                <a:gd name="T21" fmla="*/ 2277 h 2554"/>
                <a:gd name="T22" fmla="*/ 724 w 9894"/>
                <a:gd name="T23" fmla="*/ 2236 h 2554"/>
                <a:gd name="T24" fmla="*/ 826 w 9894"/>
                <a:gd name="T25" fmla="*/ 2224 h 2554"/>
                <a:gd name="T26" fmla="*/ 914 w 9894"/>
                <a:gd name="T27" fmla="*/ 2245 h 2554"/>
                <a:gd name="T28" fmla="*/ 999 w 9894"/>
                <a:gd name="T29" fmla="*/ 2207 h 2554"/>
                <a:gd name="T30" fmla="*/ 1085 w 9894"/>
                <a:gd name="T31" fmla="*/ 2177 h 2554"/>
                <a:gd name="T32" fmla="*/ 1216 w 9894"/>
                <a:gd name="T33" fmla="*/ 2128 h 2554"/>
                <a:gd name="T34" fmla="*/ 1563 w 9894"/>
                <a:gd name="T35" fmla="*/ 2078 h 2554"/>
                <a:gd name="T36" fmla="*/ 1779 w 9894"/>
                <a:gd name="T37" fmla="*/ 2153 h 2554"/>
                <a:gd name="T38" fmla="*/ 1911 w 9894"/>
                <a:gd name="T39" fmla="*/ 1865 h 2554"/>
                <a:gd name="T40" fmla="*/ 2058 w 9894"/>
                <a:gd name="T41" fmla="*/ 1740 h 2554"/>
                <a:gd name="T42" fmla="*/ 2154 w 9894"/>
                <a:gd name="T43" fmla="*/ 1645 h 2554"/>
                <a:gd name="T44" fmla="*/ 2255 w 9894"/>
                <a:gd name="T45" fmla="*/ 1599 h 2554"/>
                <a:gd name="T46" fmla="*/ 2505 w 9894"/>
                <a:gd name="T47" fmla="*/ 1473 h 2554"/>
                <a:gd name="T48" fmla="*/ 2758 w 9894"/>
                <a:gd name="T49" fmla="*/ 1363 h 2554"/>
                <a:gd name="T50" fmla="*/ 3069 w 9894"/>
                <a:gd name="T51" fmla="*/ 1388 h 2554"/>
                <a:gd name="T52" fmla="*/ 3252 w 9894"/>
                <a:gd name="T53" fmla="*/ 1480 h 2554"/>
                <a:gd name="T54" fmla="*/ 3375 w 9894"/>
                <a:gd name="T55" fmla="*/ 1581 h 2554"/>
                <a:gd name="T56" fmla="*/ 3459 w 9894"/>
                <a:gd name="T57" fmla="*/ 1515 h 2554"/>
                <a:gd name="T58" fmla="*/ 3713 w 9894"/>
                <a:gd name="T59" fmla="*/ 1418 h 2554"/>
                <a:gd name="T60" fmla="*/ 3938 w 9894"/>
                <a:gd name="T61" fmla="*/ 1449 h 2554"/>
                <a:gd name="T62" fmla="*/ 4102 w 9894"/>
                <a:gd name="T63" fmla="*/ 1471 h 2554"/>
                <a:gd name="T64" fmla="*/ 4282 w 9894"/>
                <a:gd name="T65" fmla="*/ 1459 h 2554"/>
                <a:gd name="T66" fmla="*/ 4436 w 9894"/>
                <a:gd name="T67" fmla="*/ 1424 h 2554"/>
                <a:gd name="T68" fmla="*/ 4519 w 9894"/>
                <a:gd name="T69" fmla="*/ 1598 h 2554"/>
                <a:gd name="T70" fmla="*/ 4604 w 9894"/>
                <a:gd name="T71" fmla="*/ 1773 h 2554"/>
                <a:gd name="T72" fmla="*/ 4757 w 9894"/>
                <a:gd name="T73" fmla="*/ 1652 h 2554"/>
                <a:gd name="T74" fmla="*/ 4894 w 9894"/>
                <a:gd name="T75" fmla="*/ 1643 h 2554"/>
                <a:gd name="T76" fmla="*/ 5063 w 9894"/>
                <a:gd name="T77" fmla="*/ 1615 h 2554"/>
                <a:gd name="T78" fmla="*/ 5122 w 9894"/>
                <a:gd name="T79" fmla="*/ 1743 h 2554"/>
                <a:gd name="T80" fmla="*/ 5235 w 9894"/>
                <a:gd name="T81" fmla="*/ 1893 h 2554"/>
                <a:gd name="T82" fmla="*/ 5436 w 9894"/>
                <a:gd name="T83" fmla="*/ 1956 h 2554"/>
                <a:gd name="T84" fmla="*/ 5497 w 9894"/>
                <a:gd name="T85" fmla="*/ 1862 h 2554"/>
                <a:gd name="T86" fmla="*/ 5626 w 9894"/>
                <a:gd name="T87" fmla="*/ 1718 h 2554"/>
                <a:gd name="T88" fmla="*/ 5826 w 9894"/>
                <a:gd name="T89" fmla="*/ 1637 h 2554"/>
                <a:gd name="T90" fmla="*/ 6043 w 9894"/>
                <a:gd name="T91" fmla="*/ 1358 h 2554"/>
                <a:gd name="T92" fmla="*/ 6303 w 9894"/>
                <a:gd name="T93" fmla="*/ 1287 h 2554"/>
                <a:gd name="T94" fmla="*/ 6606 w 9894"/>
                <a:gd name="T95" fmla="*/ 1400 h 2554"/>
                <a:gd name="T96" fmla="*/ 6867 w 9894"/>
                <a:gd name="T97" fmla="*/ 1330 h 2554"/>
                <a:gd name="T98" fmla="*/ 7210 w 9894"/>
                <a:gd name="T99" fmla="*/ 1272 h 2554"/>
                <a:gd name="T100" fmla="*/ 7476 w 9894"/>
                <a:gd name="T101" fmla="*/ 1226 h 2554"/>
                <a:gd name="T102" fmla="*/ 7721 w 9894"/>
                <a:gd name="T103" fmla="*/ 1109 h 2554"/>
                <a:gd name="T104" fmla="*/ 7919 w 9894"/>
                <a:gd name="T105" fmla="*/ 1021 h 2554"/>
                <a:gd name="T106" fmla="*/ 7964 w 9894"/>
                <a:gd name="T107" fmla="*/ 904 h 2554"/>
                <a:gd name="T108" fmla="*/ 8034 w 9894"/>
                <a:gd name="T109" fmla="*/ 789 h 2554"/>
                <a:gd name="T110" fmla="*/ 8154 w 9894"/>
                <a:gd name="T111" fmla="*/ 665 h 2554"/>
                <a:gd name="T112" fmla="*/ 8383 w 9894"/>
                <a:gd name="T113" fmla="*/ 631 h 2554"/>
                <a:gd name="T114" fmla="*/ 8846 w 9894"/>
                <a:gd name="T115" fmla="*/ 595 h 2554"/>
                <a:gd name="T116" fmla="*/ 9238 w 9894"/>
                <a:gd name="T117" fmla="*/ 569 h 2554"/>
                <a:gd name="T118" fmla="*/ 9561 w 9894"/>
                <a:gd name="T119" fmla="*/ 393 h 2554"/>
                <a:gd name="T120" fmla="*/ 9749 w 9894"/>
                <a:gd name="T121" fmla="*/ 312 h 2554"/>
                <a:gd name="T122" fmla="*/ 9878 w 9894"/>
                <a:gd name="T123" fmla="*/ 43 h 2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894" h="2554">
                  <a:moveTo>
                    <a:pt x="0" y="2554"/>
                  </a:moveTo>
                  <a:lnTo>
                    <a:pt x="4" y="2553"/>
                  </a:lnTo>
                  <a:lnTo>
                    <a:pt x="10" y="2551"/>
                  </a:lnTo>
                  <a:lnTo>
                    <a:pt x="15" y="2550"/>
                  </a:lnTo>
                  <a:lnTo>
                    <a:pt x="20" y="2549"/>
                  </a:lnTo>
                  <a:lnTo>
                    <a:pt x="26" y="2547"/>
                  </a:lnTo>
                  <a:lnTo>
                    <a:pt x="30" y="2546"/>
                  </a:lnTo>
                  <a:lnTo>
                    <a:pt x="38" y="2543"/>
                  </a:lnTo>
                  <a:lnTo>
                    <a:pt x="41" y="2541"/>
                  </a:lnTo>
                  <a:lnTo>
                    <a:pt x="44" y="2540"/>
                  </a:lnTo>
                  <a:lnTo>
                    <a:pt x="47" y="2539"/>
                  </a:lnTo>
                  <a:lnTo>
                    <a:pt x="51" y="2537"/>
                  </a:lnTo>
                  <a:lnTo>
                    <a:pt x="54" y="2536"/>
                  </a:lnTo>
                  <a:lnTo>
                    <a:pt x="57" y="2535"/>
                  </a:lnTo>
                  <a:lnTo>
                    <a:pt x="61" y="2533"/>
                  </a:lnTo>
                  <a:lnTo>
                    <a:pt x="65" y="2531"/>
                  </a:lnTo>
                  <a:lnTo>
                    <a:pt x="69" y="2529"/>
                  </a:lnTo>
                  <a:lnTo>
                    <a:pt x="73" y="2528"/>
                  </a:lnTo>
                  <a:lnTo>
                    <a:pt x="77" y="2527"/>
                  </a:lnTo>
                  <a:lnTo>
                    <a:pt x="81" y="2526"/>
                  </a:lnTo>
                  <a:lnTo>
                    <a:pt x="84" y="2525"/>
                  </a:lnTo>
                  <a:lnTo>
                    <a:pt x="88" y="2524"/>
                  </a:lnTo>
                  <a:lnTo>
                    <a:pt x="92" y="2523"/>
                  </a:lnTo>
                  <a:lnTo>
                    <a:pt x="96" y="2521"/>
                  </a:lnTo>
                  <a:lnTo>
                    <a:pt x="100" y="2520"/>
                  </a:lnTo>
                  <a:lnTo>
                    <a:pt x="104" y="2519"/>
                  </a:lnTo>
                  <a:lnTo>
                    <a:pt x="108" y="2518"/>
                  </a:lnTo>
                  <a:lnTo>
                    <a:pt x="112" y="2518"/>
                  </a:lnTo>
                  <a:lnTo>
                    <a:pt x="115" y="2517"/>
                  </a:lnTo>
                  <a:lnTo>
                    <a:pt x="119" y="2516"/>
                  </a:lnTo>
                  <a:lnTo>
                    <a:pt x="123" y="2515"/>
                  </a:lnTo>
                  <a:lnTo>
                    <a:pt x="127" y="2514"/>
                  </a:lnTo>
                  <a:lnTo>
                    <a:pt x="131" y="2512"/>
                  </a:lnTo>
                  <a:lnTo>
                    <a:pt x="134" y="2511"/>
                  </a:lnTo>
                  <a:lnTo>
                    <a:pt x="139" y="2510"/>
                  </a:lnTo>
                  <a:lnTo>
                    <a:pt x="144" y="2509"/>
                  </a:lnTo>
                  <a:lnTo>
                    <a:pt x="148" y="2507"/>
                  </a:lnTo>
                  <a:lnTo>
                    <a:pt x="153" y="2506"/>
                  </a:lnTo>
                  <a:lnTo>
                    <a:pt x="156" y="2505"/>
                  </a:lnTo>
                  <a:lnTo>
                    <a:pt x="160" y="2502"/>
                  </a:lnTo>
                  <a:lnTo>
                    <a:pt x="163" y="2501"/>
                  </a:lnTo>
                  <a:lnTo>
                    <a:pt x="167" y="2500"/>
                  </a:lnTo>
                  <a:lnTo>
                    <a:pt x="171" y="2499"/>
                  </a:lnTo>
                  <a:lnTo>
                    <a:pt x="175" y="2497"/>
                  </a:lnTo>
                  <a:lnTo>
                    <a:pt x="180" y="2496"/>
                  </a:lnTo>
                  <a:lnTo>
                    <a:pt x="183" y="2495"/>
                  </a:lnTo>
                  <a:lnTo>
                    <a:pt x="187" y="2494"/>
                  </a:lnTo>
                  <a:lnTo>
                    <a:pt x="191" y="2492"/>
                  </a:lnTo>
                  <a:lnTo>
                    <a:pt x="195" y="2492"/>
                  </a:lnTo>
                  <a:lnTo>
                    <a:pt x="196" y="2491"/>
                  </a:lnTo>
                  <a:lnTo>
                    <a:pt x="200" y="2491"/>
                  </a:lnTo>
                  <a:lnTo>
                    <a:pt x="204" y="2490"/>
                  </a:lnTo>
                  <a:lnTo>
                    <a:pt x="209" y="2490"/>
                  </a:lnTo>
                  <a:lnTo>
                    <a:pt x="213" y="2489"/>
                  </a:lnTo>
                  <a:lnTo>
                    <a:pt x="217" y="2489"/>
                  </a:lnTo>
                  <a:lnTo>
                    <a:pt x="221" y="2488"/>
                  </a:lnTo>
                  <a:lnTo>
                    <a:pt x="227" y="2488"/>
                  </a:lnTo>
                  <a:lnTo>
                    <a:pt x="231" y="2488"/>
                  </a:lnTo>
                  <a:lnTo>
                    <a:pt x="234" y="2488"/>
                  </a:lnTo>
                  <a:lnTo>
                    <a:pt x="239" y="2489"/>
                  </a:lnTo>
                  <a:lnTo>
                    <a:pt x="243" y="2489"/>
                  </a:lnTo>
                  <a:lnTo>
                    <a:pt x="247" y="2490"/>
                  </a:lnTo>
                  <a:lnTo>
                    <a:pt x="250" y="2490"/>
                  </a:lnTo>
                  <a:lnTo>
                    <a:pt x="256" y="2491"/>
                  </a:lnTo>
                  <a:lnTo>
                    <a:pt x="260" y="2492"/>
                  </a:lnTo>
                  <a:lnTo>
                    <a:pt x="264" y="2494"/>
                  </a:lnTo>
                  <a:lnTo>
                    <a:pt x="269" y="2495"/>
                  </a:lnTo>
                  <a:lnTo>
                    <a:pt x="272" y="2496"/>
                  </a:lnTo>
                  <a:lnTo>
                    <a:pt x="276" y="2496"/>
                  </a:lnTo>
                  <a:lnTo>
                    <a:pt x="281" y="2497"/>
                  </a:lnTo>
                  <a:lnTo>
                    <a:pt x="286" y="2498"/>
                  </a:lnTo>
                  <a:lnTo>
                    <a:pt x="289" y="2498"/>
                  </a:lnTo>
                  <a:lnTo>
                    <a:pt x="292" y="2498"/>
                  </a:lnTo>
                  <a:lnTo>
                    <a:pt x="298" y="2499"/>
                  </a:lnTo>
                  <a:lnTo>
                    <a:pt x="301" y="2499"/>
                  </a:lnTo>
                  <a:lnTo>
                    <a:pt x="305" y="2499"/>
                  </a:lnTo>
                  <a:lnTo>
                    <a:pt x="311" y="2499"/>
                  </a:lnTo>
                  <a:lnTo>
                    <a:pt x="321" y="2499"/>
                  </a:lnTo>
                  <a:lnTo>
                    <a:pt x="326" y="2500"/>
                  </a:lnTo>
                  <a:lnTo>
                    <a:pt x="329" y="2500"/>
                  </a:lnTo>
                  <a:lnTo>
                    <a:pt x="332" y="2500"/>
                  </a:lnTo>
                  <a:lnTo>
                    <a:pt x="335" y="2501"/>
                  </a:lnTo>
                  <a:lnTo>
                    <a:pt x="340" y="2502"/>
                  </a:lnTo>
                  <a:lnTo>
                    <a:pt x="343" y="2504"/>
                  </a:lnTo>
                  <a:lnTo>
                    <a:pt x="346" y="2505"/>
                  </a:lnTo>
                  <a:lnTo>
                    <a:pt x="349" y="2506"/>
                  </a:lnTo>
                  <a:lnTo>
                    <a:pt x="353" y="2507"/>
                  </a:lnTo>
                  <a:lnTo>
                    <a:pt x="357" y="2508"/>
                  </a:lnTo>
                  <a:lnTo>
                    <a:pt x="360" y="2509"/>
                  </a:lnTo>
                  <a:lnTo>
                    <a:pt x="362" y="2510"/>
                  </a:lnTo>
                  <a:lnTo>
                    <a:pt x="363" y="2510"/>
                  </a:lnTo>
                  <a:lnTo>
                    <a:pt x="369" y="2511"/>
                  </a:lnTo>
                  <a:lnTo>
                    <a:pt x="374" y="2514"/>
                  </a:lnTo>
                  <a:lnTo>
                    <a:pt x="378" y="2516"/>
                  </a:lnTo>
                  <a:lnTo>
                    <a:pt x="383" y="2517"/>
                  </a:lnTo>
                  <a:lnTo>
                    <a:pt x="388" y="2519"/>
                  </a:lnTo>
                  <a:lnTo>
                    <a:pt x="392" y="2521"/>
                  </a:lnTo>
                  <a:lnTo>
                    <a:pt x="397" y="2523"/>
                  </a:lnTo>
                  <a:lnTo>
                    <a:pt x="402" y="2525"/>
                  </a:lnTo>
                  <a:lnTo>
                    <a:pt x="405" y="2526"/>
                  </a:lnTo>
                  <a:lnTo>
                    <a:pt x="410" y="2527"/>
                  </a:lnTo>
                  <a:lnTo>
                    <a:pt x="413" y="2528"/>
                  </a:lnTo>
                  <a:lnTo>
                    <a:pt x="416" y="2528"/>
                  </a:lnTo>
                  <a:lnTo>
                    <a:pt x="419" y="2528"/>
                  </a:lnTo>
                  <a:lnTo>
                    <a:pt x="421" y="2529"/>
                  </a:lnTo>
                  <a:lnTo>
                    <a:pt x="424" y="2529"/>
                  </a:lnTo>
                  <a:lnTo>
                    <a:pt x="426" y="2528"/>
                  </a:lnTo>
                  <a:lnTo>
                    <a:pt x="429" y="2528"/>
                  </a:lnTo>
                  <a:lnTo>
                    <a:pt x="434" y="2526"/>
                  </a:lnTo>
                  <a:lnTo>
                    <a:pt x="439" y="2525"/>
                  </a:lnTo>
                  <a:lnTo>
                    <a:pt x="446" y="2521"/>
                  </a:lnTo>
                  <a:lnTo>
                    <a:pt x="453" y="2520"/>
                  </a:lnTo>
                  <a:lnTo>
                    <a:pt x="458" y="2519"/>
                  </a:lnTo>
                  <a:lnTo>
                    <a:pt x="462" y="2518"/>
                  </a:lnTo>
                  <a:lnTo>
                    <a:pt x="465" y="2518"/>
                  </a:lnTo>
                  <a:lnTo>
                    <a:pt x="470" y="2517"/>
                  </a:lnTo>
                  <a:lnTo>
                    <a:pt x="473" y="2517"/>
                  </a:lnTo>
                  <a:lnTo>
                    <a:pt x="476" y="2516"/>
                  </a:lnTo>
                  <a:lnTo>
                    <a:pt x="480" y="2514"/>
                  </a:lnTo>
                  <a:lnTo>
                    <a:pt x="483" y="2511"/>
                  </a:lnTo>
                  <a:lnTo>
                    <a:pt x="486" y="2509"/>
                  </a:lnTo>
                  <a:lnTo>
                    <a:pt x="489" y="2506"/>
                  </a:lnTo>
                  <a:lnTo>
                    <a:pt x="492" y="2502"/>
                  </a:lnTo>
                  <a:lnTo>
                    <a:pt x="496" y="2500"/>
                  </a:lnTo>
                  <a:lnTo>
                    <a:pt x="499" y="2499"/>
                  </a:lnTo>
                  <a:lnTo>
                    <a:pt x="501" y="2498"/>
                  </a:lnTo>
                  <a:lnTo>
                    <a:pt x="504" y="2498"/>
                  </a:lnTo>
                  <a:lnTo>
                    <a:pt x="507" y="2497"/>
                  </a:lnTo>
                  <a:lnTo>
                    <a:pt x="511" y="2496"/>
                  </a:lnTo>
                  <a:lnTo>
                    <a:pt x="512" y="2495"/>
                  </a:lnTo>
                  <a:lnTo>
                    <a:pt x="513" y="2495"/>
                  </a:lnTo>
                  <a:lnTo>
                    <a:pt x="513" y="2494"/>
                  </a:lnTo>
                  <a:lnTo>
                    <a:pt x="516" y="2492"/>
                  </a:lnTo>
                  <a:lnTo>
                    <a:pt x="518" y="2490"/>
                  </a:lnTo>
                  <a:lnTo>
                    <a:pt x="520" y="2488"/>
                  </a:lnTo>
                  <a:lnTo>
                    <a:pt x="521" y="2487"/>
                  </a:lnTo>
                  <a:lnTo>
                    <a:pt x="522" y="2485"/>
                  </a:lnTo>
                  <a:lnTo>
                    <a:pt x="525" y="2482"/>
                  </a:lnTo>
                  <a:lnTo>
                    <a:pt x="526" y="2481"/>
                  </a:lnTo>
                  <a:lnTo>
                    <a:pt x="527" y="2479"/>
                  </a:lnTo>
                  <a:lnTo>
                    <a:pt x="528" y="2476"/>
                  </a:lnTo>
                  <a:lnTo>
                    <a:pt x="528" y="2474"/>
                  </a:lnTo>
                  <a:lnTo>
                    <a:pt x="529" y="2471"/>
                  </a:lnTo>
                  <a:lnTo>
                    <a:pt x="530" y="2469"/>
                  </a:lnTo>
                  <a:lnTo>
                    <a:pt x="531" y="2466"/>
                  </a:lnTo>
                  <a:lnTo>
                    <a:pt x="532" y="2461"/>
                  </a:lnTo>
                  <a:lnTo>
                    <a:pt x="534" y="2458"/>
                  </a:lnTo>
                  <a:lnTo>
                    <a:pt x="535" y="2455"/>
                  </a:lnTo>
                  <a:lnTo>
                    <a:pt x="537" y="2451"/>
                  </a:lnTo>
                  <a:lnTo>
                    <a:pt x="540" y="2449"/>
                  </a:lnTo>
                  <a:lnTo>
                    <a:pt x="541" y="2446"/>
                  </a:lnTo>
                  <a:lnTo>
                    <a:pt x="542" y="2443"/>
                  </a:lnTo>
                  <a:lnTo>
                    <a:pt x="543" y="2441"/>
                  </a:lnTo>
                  <a:lnTo>
                    <a:pt x="544" y="2438"/>
                  </a:lnTo>
                  <a:lnTo>
                    <a:pt x="545" y="2433"/>
                  </a:lnTo>
                  <a:lnTo>
                    <a:pt x="546" y="2430"/>
                  </a:lnTo>
                  <a:lnTo>
                    <a:pt x="546" y="2426"/>
                  </a:lnTo>
                  <a:lnTo>
                    <a:pt x="546" y="2422"/>
                  </a:lnTo>
                  <a:lnTo>
                    <a:pt x="546" y="2419"/>
                  </a:lnTo>
                  <a:lnTo>
                    <a:pt x="545" y="2416"/>
                  </a:lnTo>
                  <a:lnTo>
                    <a:pt x="545" y="2412"/>
                  </a:lnTo>
                  <a:lnTo>
                    <a:pt x="544" y="2409"/>
                  </a:lnTo>
                  <a:lnTo>
                    <a:pt x="543" y="2406"/>
                  </a:lnTo>
                  <a:lnTo>
                    <a:pt x="541" y="2402"/>
                  </a:lnTo>
                  <a:lnTo>
                    <a:pt x="540" y="2399"/>
                  </a:lnTo>
                  <a:lnTo>
                    <a:pt x="539" y="2397"/>
                  </a:lnTo>
                  <a:lnTo>
                    <a:pt x="537" y="2393"/>
                  </a:lnTo>
                  <a:lnTo>
                    <a:pt x="536" y="2390"/>
                  </a:lnTo>
                  <a:lnTo>
                    <a:pt x="535" y="2387"/>
                  </a:lnTo>
                  <a:lnTo>
                    <a:pt x="534" y="2382"/>
                  </a:lnTo>
                  <a:lnTo>
                    <a:pt x="534" y="2380"/>
                  </a:lnTo>
                  <a:lnTo>
                    <a:pt x="533" y="2379"/>
                  </a:lnTo>
                  <a:lnTo>
                    <a:pt x="533" y="2374"/>
                  </a:lnTo>
                  <a:lnTo>
                    <a:pt x="532" y="2371"/>
                  </a:lnTo>
                  <a:lnTo>
                    <a:pt x="532" y="2367"/>
                  </a:lnTo>
                  <a:lnTo>
                    <a:pt x="532" y="2361"/>
                  </a:lnTo>
                  <a:lnTo>
                    <a:pt x="532" y="2358"/>
                  </a:lnTo>
                  <a:lnTo>
                    <a:pt x="533" y="2352"/>
                  </a:lnTo>
                  <a:lnTo>
                    <a:pt x="534" y="2348"/>
                  </a:lnTo>
                  <a:lnTo>
                    <a:pt x="535" y="2343"/>
                  </a:lnTo>
                  <a:lnTo>
                    <a:pt x="536" y="2339"/>
                  </a:lnTo>
                  <a:lnTo>
                    <a:pt x="536" y="2337"/>
                  </a:lnTo>
                  <a:lnTo>
                    <a:pt x="537" y="2333"/>
                  </a:lnTo>
                  <a:lnTo>
                    <a:pt x="539" y="2332"/>
                  </a:lnTo>
                  <a:lnTo>
                    <a:pt x="542" y="2328"/>
                  </a:lnTo>
                  <a:lnTo>
                    <a:pt x="544" y="2324"/>
                  </a:lnTo>
                  <a:lnTo>
                    <a:pt x="546" y="2320"/>
                  </a:lnTo>
                  <a:lnTo>
                    <a:pt x="548" y="2316"/>
                  </a:lnTo>
                  <a:lnTo>
                    <a:pt x="551" y="2312"/>
                  </a:lnTo>
                  <a:lnTo>
                    <a:pt x="555" y="2309"/>
                  </a:lnTo>
                  <a:lnTo>
                    <a:pt x="559" y="2303"/>
                  </a:lnTo>
                  <a:lnTo>
                    <a:pt x="561" y="2300"/>
                  </a:lnTo>
                  <a:lnTo>
                    <a:pt x="565" y="2296"/>
                  </a:lnTo>
                  <a:lnTo>
                    <a:pt x="571" y="2290"/>
                  </a:lnTo>
                  <a:lnTo>
                    <a:pt x="574" y="2286"/>
                  </a:lnTo>
                  <a:lnTo>
                    <a:pt x="578" y="2282"/>
                  </a:lnTo>
                  <a:lnTo>
                    <a:pt x="582" y="2280"/>
                  </a:lnTo>
                  <a:lnTo>
                    <a:pt x="585" y="2277"/>
                  </a:lnTo>
                  <a:lnTo>
                    <a:pt x="587" y="2275"/>
                  </a:lnTo>
                  <a:lnTo>
                    <a:pt x="590" y="2273"/>
                  </a:lnTo>
                  <a:lnTo>
                    <a:pt x="594" y="2271"/>
                  </a:lnTo>
                  <a:lnTo>
                    <a:pt x="599" y="2269"/>
                  </a:lnTo>
                  <a:lnTo>
                    <a:pt x="604" y="2266"/>
                  </a:lnTo>
                  <a:lnTo>
                    <a:pt x="609" y="2264"/>
                  </a:lnTo>
                  <a:lnTo>
                    <a:pt x="616" y="2262"/>
                  </a:lnTo>
                  <a:lnTo>
                    <a:pt x="622" y="2261"/>
                  </a:lnTo>
                  <a:lnTo>
                    <a:pt x="631" y="2259"/>
                  </a:lnTo>
                  <a:lnTo>
                    <a:pt x="659" y="2251"/>
                  </a:lnTo>
                  <a:lnTo>
                    <a:pt x="674" y="2246"/>
                  </a:lnTo>
                  <a:lnTo>
                    <a:pt x="683" y="2244"/>
                  </a:lnTo>
                  <a:lnTo>
                    <a:pt x="694" y="2242"/>
                  </a:lnTo>
                  <a:lnTo>
                    <a:pt x="701" y="2241"/>
                  </a:lnTo>
                  <a:lnTo>
                    <a:pt x="707" y="2240"/>
                  </a:lnTo>
                  <a:lnTo>
                    <a:pt x="712" y="2239"/>
                  </a:lnTo>
                  <a:lnTo>
                    <a:pt x="718" y="2237"/>
                  </a:lnTo>
                  <a:lnTo>
                    <a:pt x="724" y="2236"/>
                  </a:lnTo>
                  <a:lnTo>
                    <a:pt x="732" y="2235"/>
                  </a:lnTo>
                  <a:lnTo>
                    <a:pt x="740" y="2234"/>
                  </a:lnTo>
                  <a:lnTo>
                    <a:pt x="748" y="2233"/>
                  </a:lnTo>
                  <a:lnTo>
                    <a:pt x="757" y="2232"/>
                  </a:lnTo>
                  <a:lnTo>
                    <a:pt x="762" y="2231"/>
                  </a:lnTo>
                  <a:lnTo>
                    <a:pt x="769" y="2228"/>
                  </a:lnTo>
                  <a:lnTo>
                    <a:pt x="774" y="2227"/>
                  </a:lnTo>
                  <a:lnTo>
                    <a:pt x="779" y="2226"/>
                  </a:lnTo>
                  <a:lnTo>
                    <a:pt x="784" y="2225"/>
                  </a:lnTo>
                  <a:lnTo>
                    <a:pt x="789" y="2224"/>
                  </a:lnTo>
                  <a:lnTo>
                    <a:pt x="794" y="2224"/>
                  </a:lnTo>
                  <a:lnTo>
                    <a:pt x="799" y="2223"/>
                  </a:lnTo>
                  <a:lnTo>
                    <a:pt x="803" y="2223"/>
                  </a:lnTo>
                  <a:lnTo>
                    <a:pt x="808" y="2223"/>
                  </a:lnTo>
                  <a:lnTo>
                    <a:pt x="810" y="2223"/>
                  </a:lnTo>
                  <a:lnTo>
                    <a:pt x="816" y="2223"/>
                  </a:lnTo>
                  <a:lnTo>
                    <a:pt x="821" y="2224"/>
                  </a:lnTo>
                  <a:lnTo>
                    <a:pt x="826" y="2224"/>
                  </a:lnTo>
                  <a:lnTo>
                    <a:pt x="830" y="2225"/>
                  </a:lnTo>
                  <a:lnTo>
                    <a:pt x="835" y="2226"/>
                  </a:lnTo>
                  <a:lnTo>
                    <a:pt x="841" y="2227"/>
                  </a:lnTo>
                  <a:lnTo>
                    <a:pt x="845" y="2230"/>
                  </a:lnTo>
                  <a:lnTo>
                    <a:pt x="849" y="2231"/>
                  </a:lnTo>
                  <a:lnTo>
                    <a:pt x="853" y="2233"/>
                  </a:lnTo>
                  <a:lnTo>
                    <a:pt x="859" y="2234"/>
                  </a:lnTo>
                  <a:lnTo>
                    <a:pt x="863" y="2235"/>
                  </a:lnTo>
                  <a:lnTo>
                    <a:pt x="869" y="2237"/>
                  </a:lnTo>
                  <a:lnTo>
                    <a:pt x="874" y="2239"/>
                  </a:lnTo>
                  <a:lnTo>
                    <a:pt x="878" y="2240"/>
                  </a:lnTo>
                  <a:lnTo>
                    <a:pt x="881" y="2241"/>
                  </a:lnTo>
                  <a:lnTo>
                    <a:pt x="887" y="2242"/>
                  </a:lnTo>
                  <a:lnTo>
                    <a:pt x="891" y="2243"/>
                  </a:lnTo>
                  <a:lnTo>
                    <a:pt x="898" y="2244"/>
                  </a:lnTo>
                  <a:lnTo>
                    <a:pt x="903" y="2244"/>
                  </a:lnTo>
                  <a:lnTo>
                    <a:pt x="909" y="2245"/>
                  </a:lnTo>
                  <a:lnTo>
                    <a:pt x="914" y="2245"/>
                  </a:lnTo>
                  <a:lnTo>
                    <a:pt x="918" y="2245"/>
                  </a:lnTo>
                  <a:lnTo>
                    <a:pt x="924" y="2244"/>
                  </a:lnTo>
                  <a:lnTo>
                    <a:pt x="930" y="2244"/>
                  </a:lnTo>
                  <a:lnTo>
                    <a:pt x="934" y="2243"/>
                  </a:lnTo>
                  <a:lnTo>
                    <a:pt x="941" y="2242"/>
                  </a:lnTo>
                  <a:lnTo>
                    <a:pt x="946" y="2241"/>
                  </a:lnTo>
                  <a:lnTo>
                    <a:pt x="950" y="2240"/>
                  </a:lnTo>
                  <a:lnTo>
                    <a:pt x="955" y="2237"/>
                  </a:lnTo>
                  <a:lnTo>
                    <a:pt x="959" y="2236"/>
                  </a:lnTo>
                  <a:lnTo>
                    <a:pt x="962" y="2233"/>
                  </a:lnTo>
                  <a:lnTo>
                    <a:pt x="967" y="2231"/>
                  </a:lnTo>
                  <a:lnTo>
                    <a:pt x="973" y="2226"/>
                  </a:lnTo>
                  <a:lnTo>
                    <a:pt x="977" y="2222"/>
                  </a:lnTo>
                  <a:lnTo>
                    <a:pt x="982" y="2217"/>
                  </a:lnTo>
                  <a:lnTo>
                    <a:pt x="986" y="2215"/>
                  </a:lnTo>
                  <a:lnTo>
                    <a:pt x="990" y="2212"/>
                  </a:lnTo>
                  <a:lnTo>
                    <a:pt x="994" y="2210"/>
                  </a:lnTo>
                  <a:lnTo>
                    <a:pt x="999" y="2207"/>
                  </a:lnTo>
                  <a:lnTo>
                    <a:pt x="1002" y="2206"/>
                  </a:lnTo>
                  <a:lnTo>
                    <a:pt x="1006" y="2204"/>
                  </a:lnTo>
                  <a:lnTo>
                    <a:pt x="1010" y="2203"/>
                  </a:lnTo>
                  <a:lnTo>
                    <a:pt x="1014" y="2202"/>
                  </a:lnTo>
                  <a:lnTo>
                    <a:pt x="1019" y="2201"/>
                  </a:lnTo>
                  <a:lnTo>
                    <a:pt x="1023" y="2200"/>
                  </a:lnTo>
                  <a:lnTo>
                    <a:pt x="1028" y="2198"/>
                  </a:lnTo>
                  <a:lnTo>
                    <a:pt x="1032" y="2198"/>
                  </a:lnTo>
                  <a:lnTo>
                    <a:pt x="1035" y="2197"/>
                  </a:lnTo>
                  <a:lnTo>
                    <a:pt x="1038" y="2196"/>
                  </a:lnTo>
                  <a:lnTo>
                    <a:pt x="1045" y="2194"/>
                  </a:lnTo>
                  <a:lnTo>
                    <a:pt x="1050" y="2192"/>
                  </a:lnTo>
                  <a:lnTo>
                    <a:pt x="1057" y="2188"/>
                  </a:lnTo>
                  <a:lnTo>
                    <a:pt x="1064" y="2185"/>
                  </a:lnTo>
                  <a:lnTo>
                    <a:pt x="1071" y="2183"/>
                  </a:lnTo>
                  <a:lnTo>
                    <a:pt x="1076" y="2182"/>
                  </a:lnTo>
                  <a:lnTo>
                    <a:pt x="1080" y="2179"/>
                  </a:lnTo>
                  <a:lnTo>
                    <a:pt x="1085" y="2177"/>
                  </a:lnTo>
                  <a:lnTo>
                    <a:pt x="1091" y="2175"/>
                  </a:lnTo>
                  <a:lnTo>
                    <a:pt x="1099" y="2173"/>
                  </a:lnTo>
                  <a:lnTo>
                    <a:pt x="1106" y="2171"/>
                  </a:lnTo>
                  <a:lnTo>
                    <a:pt x="1115" y="2167"/>
                  </a:lnTo>
                  <a:lnTo>
                    <a:pt x="1121" y="2165"/>
                  </a:lnTo>
                  <a:lnTo>
                    <a:pt x="1130" y="2162"/>
                  </a:lnTo>
                  <a:lnTo>
                    <a:pt x="1138" y="2158"/>
                  </a:lnTo>
                  <a:lnTo>
                    <a:pt x="1149" y="2154"/>
                  </a:lnTo>
                  <a:lnTo>
                    <a:pt x="1160" y="2151"/>
                  </a:lnTo>
                  <a:lnTo>
                    <a:pt x="1171" y="2146"/>
                  </a:lnTo>
                  <a:lnTo>
                    <a:pt x="1179" y="2144"/>
                  </a:lnTo>
                  <a:lnTo>
                    <a:pt x="1186" y="2140"/>
                  </a:lnTo>
                  <a:lnTo>
                    <a:pt x="1192" y="2138"/>
                  </a:lnTo>
                  <a:lnTo>
                    <a:pt x="1195" y="2137"/>
                  </a:lnTo>
                  <a:lnTo>
                    <a:pt x="1197" y="2136"/>
                  </a:lnTo>
                  <a:lnTo>
                    <a:pt x="1203" y="2134"/>
                  </a:lnTo>
                  <a:lnTo>
                    <a:pt x="1208" y="2132"/>
                  </a:lnTo>
                  <a:lnTo>
                    <a:pt x="1216" y="2128"/>
                  </a:lnTo>
                  <a:lnTo>
                    <a:pt x="1252" y="2107"/>
                  </a:lnTo>
                  <a:lnTo>
                    <a:pt x="1302" y="2073"/>
                  </a:lnTo>
                  <a:lnTo>
                    <a:pt x="1310" y="2066"/>
                  </a:lnTo>
                  <a:lnTo>
                    <a:pt x="1343" y="2044"/>
                  </a:lnTo>
                  <a:lnTo>
                    <a:pt x="1365" y="2040"/>
                  </a:lnTo>
                  <a:lnTo>
                    <a:pt x="1379" y="2041"/>
                  </a:lnTo>
                  <a:lnTo>
                    <a:pt x="1381" y="2041"/>
                  </a:lnTo>
                  <a:lnTo>
                    <a:pt x="1401" y="2041"/>
                  </a:lnTo>
                  <a:lnTo>
                    <a:pt x="1422" y="2042"/>
                  </a:lnTo>
                  <a:lnTo>
                    <a:pt x="1439" y="2044"/>
                  </a:lnTo>
                  <a:lnTo>
                    <a:pt x="1460" y="2046"/>
                  </a:lnTo>
                  <a:lnTo>
                    <a:pt x="1474" y="2047"/>
                  </a:lnTo>
                  <a:lnTo>
                    <a:pt x="1492" y="2050"/>
                  </a:lnTo>
                  <a:lnTo>
                    <a:pt x="1507" y="2056"/>
                  </a:lnTo>
                  <a:lnTo>
                    <a:pt x="1524" y="2061"/>
                  </a:lnTo>
                  <a:lnTo>
                    <a:pt x="1542" y="2067"/>
                  </a:lnTo>
                  <a:lnTo>
                    <a:pt x="1552" y="2071"/>
                  </a:lnTo>
                  <a:lnTo>
                    <a:pt x="1563" y="2078"/>
                  </a:lnTo>
                  <a:lnTo>
                    <a:pt x="1572" y="2086"/>
                  </a:lnTo>
                  <a:lnTo>
                    <a:pt x="1580" y="2095"/>
                  </a:lnTo>
                  <a:lnTo>
                    <a:pt x="1598" y="2117"/>
                  </a:lnTo>
                  <a:lnTo>
                    <a:pt x="1616" y="2133"/>
                  </a:lnTo>
                  <a:lnTo>
                    <a:pt x="1621" y="2137"/>
                  </a:lnTo>
                  <a:lnTo>
                    <a:pt x="1638" y="2149"/>
                  </a:lnTo>
                  <a:lnTo>
                    <a:pt x="1648" y="2155"/>
                  </a:lnTo>
                  <a:lnTo>
                    <a:pt x="1660" y="2161"/>
                  </a:lnTo>
                  <a:lnTo>
                    <a:pt x="1675" y="2166"/>
                  </a:lnTo>
                  <a:lnTo>
                    <a:pt x="1689" y="2171"/>
                  </a:lnTo>
                  <a:lnTo>
                    <a:pt x="1690" y="2171"/>
                  </a:lnTo>
                  <a:lnTo>
                    <a:pt x="1703" y="2171"/>
                  </a:lnTo>
                  <a:lnTo>
                    <a:pt x="1716" y="2169"/>
                  </a:lnTo>
                  <a:lnTo>
                    <a:pt x="1730" y="2167"/>
                  </a:lnTo>
                  <a:lnTo>
                    <a:pt x="1739" y="2165"/>
                  </a:lnTo>
                  <a:lnTo>
                    <a:pt x="1741" y="2164"/>
                  </a:lnTo>
                  <a:lnTo>
                    <a:pt x="1755" y="2161"/>
                  </a:lnTo>
                  <a:lnTo>
                    <a:pt x="1779" y="2153"/>
                  </a:lnTo>
                  <a:lnTo>
                    <a:pt x="1796" y="2144"/>
                  </a:lnTo>
                  <a:lnTo>
                    <a:pt x="1819" y="2125"/>
                  </a:lnTo>
                  <a:lnTo>
                    <a:pt x="1829" y="2116"/>
                  </a:lnTo>
                  <a:lnTo>
                    <a:pt x="1842" y="2102"/>
                  </a:lnTo>
                  <a:lnTo>
                    <a:pt x="1842" y="2100"/>
                  </a:lnTo>
                  <a:lnTo>
                    <a:pt x="1862" y="2071"/>
                  </a:lnTo>
                  <a:lnTo>
                    <a:pt x="1863" y="2069"/>
                  </a:lnTo>
                  <a:lnTo>
                    <a:pt x="1874" y="2055"/>
                  </a:lnTo>
                  <a:lnTo>
                    <a:pt x="1883" y="2030"/>
                  </a:lnTo>
                  <a:lnTo>
                    <a:pt x="1885" y="2018"/>
                  </a:lnTo>
                  <a:lnTo>
                    <a:pt x="1890" y="1988"/>
                  </a:lnTo>
                  <a:lnTo>
                    <a:pt x="1893" y="1969"/>
                  </a:lnTo>
                  <a:lnTo>
                    <a:pt x="1895" y="1952"/>
                  </a:lnTo>
                  <a:lnTo>
                    <a:pt x="1899" y="1924"/>
                  </a:lnTo>
                  <a:lnTo>
                    <a:pt x="1904" y="1894"/>
                  </a:lnTo>
                  <a:lnTo>
                    <a:pt x="1907" y="1878"/>
                  </a:lnTo>
                  <a:lnTo>
                    <a:pt x="1907" y="1877"/>
                  </a:lnTo>
                  <a:lnTo>
                    <a:pt x="1911" y="1865"/>
                  </a:lnTo>
                  <a:lnTo>
                    <a:pt x="1918" y="1854"/>
                  </a:lnTo>
                  <a:lnTo>
                    <a:pt x="1921" y="1850"/>
                  </a:lnTo>
                  <a:lnTo>
                    <a:pt x="1925" y="1844"/>
                  </a:lnTo>
                  <a:lnTo>
                    <a:pt x="1933" y="1838"/>
                  </a:lnTo>
                  <a:lnTo>
                    <a:pt x="1942" y="1828"/>
                  </a:lnTo>
                  <a:lnTo>
                    <a:pt x="1947" y="1825"/>
                  </a:lnTo>
                  <a:lnTo>
                    <a:pt x="1955" y="1821"/>
                  </a:lnTo>
                  <a:lnTo>
                    <a:pt x="1972" y="1810"/>
                  </a:lnTo>
                  <a:lnTo>
                    <a:pt x="1996" y="1793"/>
                  </a:lnTo>
                  <a:lnTo>
                    <a:pt x="2013" y="1777"/>
                  </a:lnTo>
                  <a:lnTo>
                    <a:pt x="2026" y="1767"/>
                  </a:lnTo>
                  <a:lnTo>
                    <a:pt x="2036" y="1758"/>
                  </a:lnTo>
                  <a:lnTo>
                    <a:pt x="2037" y="1758"/>
                  </a:lnTo>
                  <a:lnTo>
                    <a:pt x="2041" y="1755"/>
                  </a:lnTo>
                  <a:lnTo>
                    <a:pt x="2048" y="1751"/>
                  </a:lnTo>
                  <a:lnTo>
                    <a:pt x="2053" y="1744"/>
                  </a:lnTo>
                  <a:lnTo>
                    <a:pt x="2054" y="1744"/>
                  </a:lnTo>
                  <a:lnTo>
                    <a:pt x="2058" y="1740"/>
                  </a:lnTo>
                  <a:lnTo>
                    <a:pt x="2067" y="1730"/>
                  </a:lnTo>
                  <a:lnTo>
                    <a:pt x="2069" y="1726"/>
                  </a:lnTo>
                  <a:lnTo>
                    <a:pt x="2078" y="1719"/>
                  </a:lnTo>
                  <a:lnTo>
                    <a:pt x="2084" y="1715"/>
                  </a:lnTo>
                  <a:lnTo>
                    <a:pt x="2090" y="1711"/>
                  </a:lnTo>
                  <a:lnTo>
                    <a:pt x="2097" y="1703"/>
                  </a:lnTo>
                  <a:lnTo>
                    <a:pt x="2100" y="1698"/>
                  </a:lnTo>
                  <a:lnTo>
                    <a:pt x="2105" y="1693"/>
                  </a:lnTo>
                  <a:lnTo>
                    <a:pt x="2115" y="1672"/>
                  </a:lnTo>
                  <a:lnTo>
                    <a:pt x="2118" y="1668"/>
                  </a:lnTo>
                  <a:lnTo>
                    <a:pt x="2119" y="1667"/>
                  </a:lnTo>
                  <a:lnTo>
                    <a:pt x="2122" y="1664"/>
                  </a:lnTo>
                  <a:lnTo>
                    <a:pt x="2123" y="1663"/>
                  </a:lnTo>
                  <a:lnTo>
                    <a:pt x="2128" y="1658"/>
                  </a:lnTo>
                  <a:lnTo>
                    <a:pt x="2132" y="1656"/>
                  </a:lnTo>
                  <a:lnTo>
                    <a:pt x="2133" y="1655"/>
                  </a:lnTo>
                  <a:lnTo>
                    <a:pt x="2144" y="1649"/>
                  </a:lnTo>
                  <a:lnTo>
                    <a:pt x="2154" y="1645"/>
                  </a:lnTo>
                  <a:lnTo>
                    <a:pt x="2158" y="1643"/>
                  </a:lnTo>
                  <a:lnTo>
                    <a:pt x="2162" y="1640"/>
                  </a:lnTo>
                  <a:lnTo>
                    <a:pt x="2176" y="1636"/>
                  </a:lnTo>
                  <a:lnTo>
                    <a:pt x="2177" y="1635"/>
                  </a:lnTo>
                  <a:lnTo>
                    <a:pt x="2190" y="1628"/>
                  </a:lnTo>
                  <a:lnTo>
                    <a:pt x="2195" y="1625"/>
                  </a:lnTo>
                  <a:lnTo>
                    <a:pt x="2206" y="1621"/>
                  </a:lnTo>
                  <a:lnTo>
                    <a:pt x="2212" y="1618"/>
                  </a:lnTo>
                  <a:lnTo>
                    <a:pt x="2218" y="1616"/>
                  </a:lnTo>
                  <a:lnTo>
                    <a:pt x="2219" y="1616"/>
                  </a:lnTo>
                  <a:lnTo>
                    <a:pt x="2221" y="1615"/>
                  </a:lnTo>
                  <a:lnTo>
                    <a:pt x="2225" y="1614"/>
                  </a:lnTo>
                  <a:lnTo>
                    <a:pt x="2229" y="1613"/>
                  </a:lnTo>
                  <a:lnTo>
                    <a:pt x="2234" y="1613"/>
                  </a:lnTo>
                  <a:lnTo>
                    <a:pt x="2249" y="1603"/>
                  </a:lnTo>
                  <a:lnTo>
                    <a:pt x="2253" y="1600"/>
                  </a:lnTo>
                  <a:lnTo>
                    <a:pt x="2254" y="1600"/>
                  </a:lnTo>
                  <a:lnTo>
                    <a:pt x="2255" y="1599"/>
                  </a:lnTo>
                  <a:lnTo>
                    <a:pt x="2272" y="1584"/>
                  </a:lnTo>
                  <a:lnTo>
                    <a:pt x="2285" y="1571"/>
                  </a:lnTo>
                  <a:lnTo>
                    <a:pt x="2297" y="1558"/>
                  </a:lnTo>
                  <a:lnTo>
                    <a:pt x="2305" y="1549"/>
                  </a:lnTo>
                  <a:lnTo>
                    <a:pt x="2313" y="1539"/>
                  </a:lnTo>
                  <a:lnTo>
                    <a:pt x="2344" y="1502"/>
                  </a:lnTo>
                  <a:lnTo>
                    <a:pt x="2369" y="1470"/>
                  </a:lnTo>
                  <a:lnTo>
                    <a:pt x="2379" y="1450"/>
                  </a:lnTo>
                  <a:lnTo>
                    <a:pt x="2386" y="1440"/>
                  </a:lnTo>
                  <a:lnTo>
                    <a:pt x="2388" y="1438"/>
                  </a:lnTo>
                  <a:lnTo>
                    <a:pt x="2392" y="1435"/>
                  </a:lnTo>
                  <a:lnTo>
                    <a:pt x="2400" y="1433"/>
                  </a:lnTo>
                  <a:lnTo>
                    <a:pt x="2407" y="1432"/>
                  </a:lnTo>
                  <a:lnTo>
                    <a:pt x="2415" y="1433"/>
                  </a:lnTo>
                  <a:lnTo>
                    <a:pt x="2425" y="1437"/>
                  </a:lnTo>
                  <a:lnTo>
                    <a:pt x="2444" y="1444"/>
                  </a:lnTo>
                  <a:lnTo>
                    <a:pt x="2477" y="1460"/>
                  </a:lnTo>
                  <a:lnTo>
                    <a:pt x="2505" y="1473"/>
                  </a:lnTo>
                  <a:lnTo>
                    <a:pt x="2522" y="1478"/>
                  </a:lnTo>
                  <a:lnTo>
                    <a:pt x="2530" y="1479"/>
                  </a:lnTo>
                  <a:lnTo>
                    <a:pt x="2546" y="1479"/>
                  </a:lnTo>
                  <a:lnTo>
                    <a:pt x="2559" y="1479"/>
                  </a:lnTo>
                  <a:lnTo>
                    <a:pt x="2574" y="1477"/>
                  </a:lnTo>
                  <a:lnTo>
                    <a:pt x="2577" y="1476"/>
                  </a:lnTo>
                  <a:lnTo>
                    <a:pt x="2616" y="1451"/>
                  </a:lnTo>
                  <a:lnTo>
                    <a:pt x="2626" y="1442"/>
                  </a:lnTo>
                  <a:lnTo>
                    <a:pt x="2628" y="1438"/>
                  </a:lnTo>
                  <a:lnTo>
                    <a:pt x="2633" y="1427"/>
                  </a:lnTo>
                  <a:lnTo>
                    <a:pt x="2650" y="1381"/>
                  </a:lnTo>
                  <a:lnTo>
                    <a:pt x="2659" y="1365"/>
                  </a:lnTo>
                  <a:lnTo>
                    <a:pt x="2667" y="1360"/>
                  </a:lnTo>
                  <a:lnTo>
                    <a:pt x="2673" y="1353"/>
                  </a:lnTo>
                  <a:lnTo>
                    <a:pt x="2688" y="1350"/>
                  </a:lnTo>
                  <a:lnTo>
                    <a:pt x="2716" y="1356"/>
                  </a:lnTo>
                  <a:lnTo>
                    <a:pt x="2743" y="1363"/>
                  </a:lnTo>
                  <a:lnTo>
                    <a:pt x="2758" y="1363"/>
                  </a:lnTo>
                  <a:lnTo>
                    <a:pt x="2788" y="1350"/>
                  </a:lnTo>
                  <a:lnTo>
                    <a:pt x="2814" y="1345"/>
                  </a:lnTo>
                  <a:lnTo>
                    <a:pt x="2836" y="1351"/>
                  </a:lnTo>
                  <a:lnTo>
                    <a:pt x="2853" y="1361"/>
                  </a:lnTo>
                  <a:lnTo>
                    <a:pt x="2866" y="1379"/>
                  </a:lnTo>
                  <a:lnTo>
                    <a:pt x="2874" y="1419"/>
                  </a:lnTo>
                  <a:lnTo>
                    <a:pt x="2883" y="1452"/>
                  </a:lnTo>
                  <a:lnTo>
                    <a:pt x="2889" y="1463"/>
                  </a:lnTo>
                  <a:lnTo>
                    <a:pt x="2897" y="1467"/>
                  </a:lnTo>
                  <a:lnTo>
                    <a:pt x="2908" y="1467"/>
                  </a:lnTo>
                  <a:lnTo>
                    <a:pt x="2910" y="1467"/>
                  </a:lnTo>
                  <a:lnTo>
                    <a:pt x="2939" y="1458"/>
                  </a:lnTo>
                  <a:lnTo>
                    <a:pt x="2943" y="1457"/>
                  </a:lnTo>
                  <a:lnTo>
                    <a:pt x="2974" y="1442"/>
                  </a:lnTo>
                  <a:lnTo>
                    <a:pt x="3000" y="1428"/>
                  </a:lnTo>
                  <a:lnTo>
                    <a:pt x="3034" y="1404"/>
                  </a:lnTo>
                  <a:lnTo>
                    <a:pt x="3046" y="1396"/>
                  </a:lnTo>
                  <a:lnTo>
                    <a:pt x="3069" y="1388"/>
                  </a:lnTo>
                  <a:lnTo>
                    <a:pt x="3099" y="1371"/>
                  </a:lnTo>
                  <a:lnTo>
                    <a:pt x="3116" y="1363"/>
                  </a:lnTo>
                  <a:lnTo>
                    <a:pt x="3127" y="1359"/>
                  </a:lnTo>
                  <a:lnTo>
                    <a:pt x="3142" y="1342"/>
                  </a:lnTo>
                  <a:lnTo>
                    <a:pt x="3149" y="1336"/>
                  </a:lnTo>
                  <a:lnTo>
                    <a:pt x="3156" y="1334"/>
                  </a:lnTo>
                  <a:lnTo>
                    <a:pt x="3157" y="1334"/>
                  </a:lnTo>
                  <a:lnTo>
                    <a:pt x="3164" y="1334"/>
                  </a:lnTo>
                  <a:lnTo>
                    <a:pt x="3167" y="1334"/>
                  </a:lnTo>
                  <a:lnTo>
                    <a:pt x="3180" y="1336"/>
                  </a:lnTo>
                  <a:lnTo>
                    <a:pt x="3194" y="1346"/>
                  </a:lnTo>
                  <a:lnTo>
                    <a:pt x="3220" y="1379"/>
                  </a:lnTo>
                  <a:lnTo>
                    <a:pt x="3243" y="1405"/>
                  </a:lnTo>
                  <a:lnTo>
                    <a:pt x="3249" y="1414"/>
                  </a:lnTo>
                  <a:lnTo>
                    <a:pt x="3252" y="1429"/>
                  </a:lnTo>
                  <a:lnTo>
                    <a:pt x="3254" y="1459"/>
                  </a:lnTo>
                  <a:lnTo>
                    <a:pt x="3253" y="1473"/>
                  </a:lnTo>
                  <a:lnTo>
                    <a:pt x="3252" y="1480"/>
                  </a:lnTo>
                  <a:lnTo>
                    <a:pt x="3250" y="1486"/>
                  </a:lnTo>
                  <a:lnTo>
                    <a:pt x="3249" y="1495"/>
                  </a:lnTo>
                  <a:lnTo>
                    <a:pt x="3248" y="1501"/>
                  </a:lnTo>
                  <a:lnTo>
                    <a:pt x="3244" y="1530"/>
                  </a:lnTo>
                  <a:lnTo>
                    <a:pt x="3245" y="1545"/>
                  </a:lnTo>
                  <a:lnTo>
                    <a:pt x="3247" y="1557"/>
                  </a:lnTo>
                  <a:lnTo>
                    <a:pt x="3248" y="1559"/>
                  </a:lnTo>
                  <a:lnTo>
                    <a:pt x="3253" y="1570"/>
                  </a:lnTo>
                  <a:lnTo>
                    <a:pt x="3258" y="1579"/>
                  </a:lnTo>
                  <a:lnTo>
                    <a:pt x="3278" y="1605"/>
                  </a:lnTo>
                  <a:lnTo>
                    <a:pt x="3291" y="1616"/>
                  </a:lnTo>
                  <a:lnTo>
                    <a:pt x="3296" y="1618"/>
                  </a:lnTo>
                  <a:lnTo>
                    <a:pt x="3300" y="1617"/>
                  </a:lnTo>
                  <a:lnTo>
                    <a:pt x="3307" y="1614"/>
                  </a:lnTo>
                  <a:lnTo>
                    <a:pt x="3321" y="1607"/>
                  </a:lnTo>
                  <a:lnTo>
                    <a:pt x="3341" y="1598"/>
                  </a:lnTo>
                  <a:lnTo>
                    <a:pt x="3359" y="1589"/>
                  </a:lnTo>
                  <a:lnTo>
                    <a:pt x="3375" y="1581"/>
                  </a:lnTo>
                  <a:lnTo>
                    <a:pt x="3385" y="1579"/>
                  </a:lnTo>
                  <a:lnTo>
                    <a:pt x="3391" y="1577"/>
                  </a:lnTo>
                  <a:lnTo>
                    <a:pt x="3396" y="1574"/>
                  </a:lnTo>
                  <a:lnTo>
                    <a:pt x="3399" y="1566"/>
                  </a:lnTo>
                  <a:lnTo>
                    <a:pt x="3400" y="1565"/>
                  </a:lnTo>
                  <a:lnTo>
                    <a:pt x="3400" y="1564"/>
                  </a:lnTo>
                  <a:lnTo>
                    <a:pt x="3399" y="1560"/>
                  </a:lnTo>
                  <a:lnTo>
                    <a:pt x="3399" y="1555"/>
                  </a:lnTo>
                  <a:lnTo>
                    <a:pt x="3399" y="1554"/>
                  </a:lnTo>
                  <a:lnTo>
                    <a:pt x="3399" y="1552"/>
                  </a:lnTo>
                  <a:lnTo>
                    <a:pt x="3401" y="1550"/>
                  </a:lnTo>
                  <a:lnTo>
                    <a:pt x="3402" y="1548"/>
                  </a:lnTo>
                  <a:lnTo>
                    <a:pt x="3410" y="1542"/>
                  </a:lnTo>
                  <a:lnTo>
                    <a:pt x="3415" y="1539"/>
                  </a:lnTo>
                  <a:lnTo>
                    <a:pt x="3429" y="1531"/>
                  </a:lnTo>
                  <a:lnTo>
                    <a:pt x="3446" y="1521"/>
                  </a:lnTo>
                  <a:lnTo>
                    <a:pt x="3454" y="1518"/>
                  </a:lnTo>
                  <a:lnTo>
                    <a:pt x="3459" y="1515"/>
                  </a:lnTo>
                  <a:lnTo>
                    <a:pt x="3461" y="1515"/>
                  </a:lnTo>
                  <a:lnTo>
                    <a:pt x="3468" y="1511"/>
                  </a:lnTo>
                  <a:lnTo>
                    <a:pt x="3472" y="1509"/>
                  </a:lnTo>
                  <a:lnTo>
                    <a:pt x="3485" y="1506"/>
                  </a:lnTo>
                  <a:lnTo>
                    <a:pt x="3533" y="1489"/>
                  </a:lnTo>
                  <a:lnTo>
                    <a:pt x="3543" y="1484"/>
                  </a:lnTo>
                  <a:lnTo>
                    <a:pt x="3561" y="1474"/>
                  </a:lnTo>
                  <a:lnTo>
                    <a:pt x="3575" y="1467"/>
                  </a:lnTo>
                  <a:lnTo>
                    <a:pt x="3609" y="1448"/>
                  </a:lnTo>
                  <a:lnTo>
                    <a:pt x="3613" y="1447"/>
                  </a:lnTo>
                  <a:lnTo>
                    <a:pt x="3617" y="1444"/>
                  </a:lnTo>
                  <a:lnTo>
                    <a:pt x="3631" y="1438"/>
                  </a:lnTo>
                  <a:lnTo>
                    <a:pt x="3632" y="1438"/>
                  </a:lnTo>
                  <a:lnTo>
                    <a:pt x="3635" y="1437"/>
                  </a:lnTo>
                  <a:lnTo>
                    <a:pt x="3663" y="1429"/>
                  </a:lnTo>
                  <a:lnTo>
                    <a:pt x="3666" y="1428"/>
                  </a:lnTo>
                  <a:lnTo>
                    <a:pt x="3708" y="1419"/>
                  </a:lnTo>
                  <a:lnTo>
                    <a:pt x="3713" y="1418"/>
                  </a:lnTo>
                  <a:lnTo>
                    <a:pt x="3734" y="1413"/>
                  </a:lnTo>
                  <a:lnTo>
                    <a:pt x="3750" y="1410"/>
                  </a:lnTo>
                  <a:lnTo>
                    <a:pt x="3758" y="1410"/>
                  </a:lnTo>
                  <a:lnTo>
                    <a:pt x="3767" y="1409"/>
                  </a:lnTo>
                  <a:lnTo>
                    <a:pt x="3787" y="1405"/>
                  </a:lnTo>
                  <a:lnTo>
                    <a:pt x="3828" y="1403"/>
                  </a:lnTo>
                  <a:lnTo>
                    <a:pt x="3845" y="1403"/>
                  </a:lnTo>
                  <a:lnTo>
                    <a:pt x="3862" y="1405"/>
                  </a:lnTo>
                  <a:lnTo>
                    <a:pt x="3875" y="1410"/>
                  </a:lnTo>
                  <a:lnTo>
                    <a:pt x="3876" y="1410"/>
                  </a:lnTo>
                  <a:lnTo>
                    <a:pt x="3884" y="1412"/>
                  </a:lnTo>
                  <a:lnTo>
                    <a:pt x="3893" y="1418"/>
                  </a:lnTo>
                  <a:lnTo>
                    <a:pt x="3908" y="1427"/>
                  </a:lnTo>
                  <a:lnTo>
                    <a:pt x="3912" y="1428"/>
                  </a:lnTo>
                  <a:lnTo>
                    <a:pt x="3916" y="1432"/>
                  </a:lnTo>
                  <a:lnTo>
                    <a:pt x="3920" y="1435"/>
                  </a:lnTo>
                  <a:lnTo>
                    <a:pt x="3923" y="1438"/>
                  </a:lnTo>
                  <a:lnTo>
                    <a:pt x="3938" y="1449"/>
                  </a:lnTo>
                  <a:lnTo>
                    <a:pt x="3956" y="1462"/>
                  </a:lnTo>
                  <a:lnTo>
                    <a:pt x="3957" y="1463"/>
                  </a:lnTo>
                  <a:lnTo>
                    <a:pt x="3958" y="1463"/>
                  </a:lnTo>
                  <a:lnTo>
                    <a:pt x="3966" y="1468"/>
                  </a:lnTo>
                  <a:lnTo>
                    <a:pt x="3990" y="1480"/>
                  </a:lnTo>
                  <a:lnTo>
                    <a:pt x="4001" y="1484"/>
                  </a:lnTo>
                  <a:lnTo>
                    <a:pt x="4005" y="1487"/>
                  </a:lnTo>
                  <a:lnTo>
                    <a:pt x="4018" y="1492"/>
                  </a:lnTo>
                  <a:lnTo>
                    <a:pt x="4030" y="1495"/>
                  </a:lnTo>
                  <a:lnTo>
                    <a:pt x="4032" y="1495"/>
                  </a:lnTo>
                  <a:lnTo>
                    <a:pt x="4037" y="1496"/>
                  </a:lnTo>
                  <a:lnTo>
                    <a:pt x="4039" y="1496"/>
                  </a:lnTo>
                  <a:lnTo>
                    <a:pt x="4048" y="1495"/>
                  </a:lnTo>
                  <a:lnTo>
                    <a:pt x="4054" y="1493"/>
                  </a:lnTo>
                  <a:lnTo>
                    <a:pt x="4068" y="1490"/>
                  </a:lnTo>
                  <a:lnTo>
                    <a:pt x="4087" y="1481"/>
                  </a:lnTo>
                  <a:lnTo>
                    <a:pt x="4088" y="1481"/>
                  </a:lnTo>
                  <a:lnTo>
                    <a:pt x="4102" y="1471"/>
                  </a:lnTo>
                  <a:lnTo>
                    <a:pt x="4117" y="1459"/>
                  </a:lnTo>
                  <a:lnTo>
                    <a:pt x="4122" y="1454"/>
                  </a:lnTo>
                  <a:lnTo>
                    <a:pt x="4127" y="1449"/>
                  </a:lnTo>
                  <a:lnTo>
                    <a:pt x="4129" y="1448"/>
                  </a:lnTo>
                  <a:lnTo>
                    <a:pt x="4143" y="1427"/>
                  </a:lnTo>
                  <a:lnTo>
                    <a:pt x="4148" y="1420"/>
                  </a:lnTo>
                  <a:lnTo>
                    <a:pt x="4160" y="1407"/>
                  </a:lnTo>
                  <a:lnTo>
                    <a:pt x="4163" y="1402"/>
                  </a:lnTo>
                  <a:lnTo>
                    <a:pt x="4175" y="1392"/>
                  </a:lnTo>
                  <a:lnTo>
                    <a:pt x="4176" y="1390"/>
                  </a:lnTo>
                  <a:lnTo>
                    <a:pt x="4177" y="1390"/>
                  </a:lnTo>
                  <a:lnTo>
                    <a:pt x="4189" y="1384"/>
                  </a:lnTo>
                  <a:lnTo>
                    <a:pt x="4203" y="1381"/>
                  </a:lnTo>
                  <a:lnTo>
                    <a:pt x="4215" y="1381"/>
                  </a:lnTo>
                  <a:lnTo>
                    <a:pt x="4229" y="1386"/>
                  </a:lnTo>
                  <a:lnTo>
                    <a:pt x="4244" y="1400"/>
                  </a:lnTo>
                  <a:lnTo>
                    <a:pt x="4259" y="1422"/>
                  </a:lnTo>
                  <a:lnTo>
                    <a:pt x="4282" y="1459"/>
                  </a:lnTo>
                  <a:lnTo>
                    <a:pt x="4287" y="1464"/>
                  </a:lnTo>
                  <a:lnTo>
                    <a:pt x="4294" y="1476"/>
                  </a:lnTo>
                  <a:lnTo>
                    <a:pt x="4300" y="1482"/>
                  </a:lnTo>
                  <a:lnTo>
                    <a:pt x="4303" y="1486"/>
                  </a:lnTo>
                  <a:lnTo>
                    <a:pt x="4304" y="1487"/>
                  </a:lnTo>
                  <a:lnTo>
                    <a:pt x="4312" y="1493"/>
                  </a:lnTo>
                  <a:lnTo>
                    <a:pt x="4320" y="1497"/>
                  </a:lnTo>
                  <a:lnTo>
                    <a:pt x="4334" y="1500"/>
                  </a:lnTo>
                  <a:lnTo>
                    <a:pt x="4345" y="1500"/>
                  </a:lnTo>
                  <a:lnTo>
                    <a:pt x="4354" y="1498"/>
                  </a:lnTo>
                  <a:lnTo>
                    <a:pt x="4362" y="1493"/>
                  </a:lnTo>
                  <a:lnTo>
                    <a:pt x="4376" y="1479"/>
                  </a:lnTo>
                  <a:lnTo>
                    <a:pt x="4390" y="1464"/>
                  </a:lnTo>
                  <a:lnTo>
                    <a:pt x="4398" y="1457"/>
                  </a:lnTo>
                  <a:lnTo>
                    <a:pt x="4423" y="1433"/>
                  </a:lnTo>
                  <a:lnTo>
                    <a:pt x="4424" y="1432"/>
                  </a:lnTo>
                  <a:lnTo>
                    <a:pt x="4425" y="1432"/>
                  </a:lnTo>
                  <a:lnTo>
                    <a:pt x="4436" y="1424"/>
                  </a:lnTo>
                  <a:lnTo>
                    <a:pt x="4448" y="1419"/>
                  </a:lnTo>
                  <a:lnTo>
                    <a:pt x="4459" y="1418"/>
                  </a:lnTo>
                  <a:lnTo>
                    <a:pt x="4467" y="1418"/>
                  </a:lnTo>
                  <a:lnTo>
                    <a:pt x="4478" y="1422"/>
                  </a:lnTo>
                  <a:lnTo>
                    <a:pt x="4494" y="1428"/>
                  </a:lnTo>
                  <a:lnTo>
                    <a:pt x="4506" y="1435"/>
                  </a:lnTo>
                  <a:lnTo>
                    <a:pt x="4517" y="1442"/>
                  </a:lnTo>
                  <a:lnTo>
                    <a:pt x="4519" y="1444"/>
                  </a:lnTo>
                  <a:lnTo>
                    <a:pt x="4532" y="1457"/>
                  </a:lnTo>
                  <a:lnTo>
                    <a:pt x="4534" y="1461"/>
                  </a:lnTo>
                  <a:lnTo>
                    <a:pt x="4537" y="1468"/>
                  </a:lnTo>
                  <a:lnTo>
                    <a:pt x="4538" y="1477"/>
                  </a:lnTo>
                  <a:lnTo>
                    <a:pt x="4538" y="1484"/>
                  </a:lnTo>
                  <a:lnTo>
                    <a:pt x="4523" y="1540"/>
                  </a:lnTo>
                  <a:lnTo>
                    <a:pt x="4519" y="1562"/>
                  </a:lnTo>
                  <a:lnTo>
                    <a:pt x="4518" y="1578"/>
                  </a:lnTo>
                  <a:lnTo>
                    <a:pt x="4519" y="1597"/>
                  </a:lnTo>
                  <a:lnTo>
                    <a:pt x="4519" y="1598"/>
                  </a:lnTo>
                  <a:lnTo>
                    <a:pt x="4520" y="1606"/>
                  </a:lnTo>
                  <a:lnTo>
                    <a:pt x="4521" y="1616"/>
                  </a:lnTo>
                  <a:lnTo>
                    <a:pt x="4525" y="1631"/>
                  </a:lnTo>
                  <a:lnTo>
                    <a:pt x="4527" y="1637"/>
                  </a:lnTo>
                  <a:lnTo>
                    <a:pt x="4534" y="1653"/>
                  </a:lnTo>
                  <a:lnTo>
                    <a:pt x="4535" y="1655"/>
                  </a:lnTo>
                  <a:lnTo>
                    <a:pt x="4548" y="1678"/>
                  </a:lnTo>
                  <a:lnTo>
                    <a:pt x="4549" y="1685"/>
                  </a:lnTo>
                  <a:lnTo>
                    <a:pt x="4551" y="1695"/>
                  </a:lnTo>
                  <a:lnTo>
                    <a:pt x="4554" y="1712"/>
                  </a:lnTo>
                  <a:lnTo>
                    <a:pt x="4560" y="1727"/>
                  </a:lnTo>
                  <a:lnTo>
                    <a:pt x="4560" y="1730"/>
                  </a:lnTo>
                  <a:lnTo>
                    <a:pt x="4569" y="1746"/>
                  </a:lnTo>
                  <a:lnTo>
                    <a:pt x="4588" y="1763"/>
                  </a:lnTo>
                  <a:lnTo>
                    <a:pt x="4594" y="1767"/>
                  </a:lnTo>
                  <a:lnTo>
                    <a:pt x="4602" y="1773"/>
                  </a:lnTo>
                  <a:lnTo>
                    <a:pt x="4603" y="1773"/>
                  </a:lnTo>
                  <a:lnTo>
                    <a:pt x="4604" y="1773"/>
                  </a:lnTo>
                  <a:lnTo>
                    <a:pt x="4612" y="1774"/>
                  </a:lnTo>
                  <a:lnTo>
                    <a:pt x="4621" y="1771"/>
                  </a:lnTo>
                  <a:lnTo>
                    <a:pt x="4622" y="1771"/>
                  </a:lnTo>
                  <a:lnTo>
                    <a:pt x="4647" y="1753"/>
                  </a:lnTo>
                  <a:lnTo>
                    <a:pt x="4655" y="1746"/>
                  </a:lnTo>
                  <a:lnTo>
                    <a:pt x="4656" y="1745"/>
                  </a:lnTo>
                  <a:lnTo>
                    <a:pt x="4675" y="1732"/>
                  </a:lnTo>
                  <a:lnTo>
                    <a:pt x="4720" y="1717"/>
                  </a:lnTo>
                  <a:lnTo>
                    <a:pt x="4721" y="1717"/>
                  </a:lnTo>
                  <a:lnTo>
                    <a:pt x="4721" y="1716"/>
                  </a:lnTo>
                  <a:lnTo>
                    <a:pt x="4732" y="1709"/>
                  </a:lnTo>
                  <a:lnTo>
                    <a:pt x="4733" y="1709"/>
                  </a:lnTo>
                  <a:lnTo>
                    <a:pt x="4738" y="1705"/>
                  </a:lnTo>
                  <a:lnTo>
                    <a:pt x="4743" y="1696"/>
                  </a:lnTo>
                  <a:lnTo>
                    <a:pt x="4746" y="1692"/>
                  </a:lnTo>
                  <a:lnTo>
                    <a:pt x="4747" y="1687"/>
                  </a:lnTo>
                  <a:lnTo>
                    <a:pt x="4753" y="1664"/>
                  </a:lnTo>
                  <a:lnTo>
                    <a:pt x="4757" y="1652"/>
                  </a:lnTo>
                  <a:lnTo>
                    <a:pt x="4759" y="1647"/>
                  </a:lnTo>
                  <a:lnTo>
                    <a:pt x="4761" y="1644"/>
                  </a:lnTo>
                  <a:lnTo>
                    <a:pt x="4762" y="1642"/>
                  </a:lnTo>
                  <a:lnTo>
                    <a:pt x="4768" y="1631"/>
                  </a:lnTo>
                  <a:lnTo>
                    <a:pt x="4769" y="1630"/>
                  </a:lnTo>
                  <a:lnTo>
                    <a:pt x="4778" y="1624"/>
                  </a:lnTo>
                  <a:lnTo>
                    <a:pt x="4791" y="1618"/>
                  </a:lnTo>
                  <a:lnTo>
                    <a:pt x="4809" y="1611"/>
                  </a:lnTo>
                  <a:lnTo>
                    <a:pt x="4826" y="1608"/>
                  </a:lnTo>
                  <a:lnTo>
                    <a:pt x="4836" y="1607"/>
                  </a:lnTo>
                  <a:lnTo>
                    <a:pt x="4845" y="1608"/>
                  </a:lnTo>
                  <a:lnTo>
                    <a:pt x="4852" y="1610"/>
                  </a:lnTo>
                  <a:lnTo>
                    <a:pt x="4855" y="1611"/>
                  </a:lnTo>
                  <a:lnTo>
                    <a:pt x="4856" y="1611"/>
                  </a:lnTo>
                  <a:lnTo>
                    <a:pt x="4857" y="1613"/>
                  </a:lnTo>
                  <a:lnTo>
                    <a:pt x="4864" y="1618"/>
                  </a:lnTo>
                  <a:lnTo>
                    <a:pt x="4889" y="1639"/>
                  </a:lnTo>
                  <a:lnTo>
                    <a:pt x="4894" y="1643"/>
                  </a:lnTo>
                  <a:lnTo>
                    <a:pt x="4902" y="1647"/>
                  </a:lnTo>
                  <a:lnTo>
                    <a:pt x="4905" y="1649"/>
                  </a:lnTo>
                  <a:lnTo>
                    <a:pt x="4907" y="1650"/>
                  </a:lnTo>
                  <a:lnTo>
                    <a:pt x="4909" y="1650"/>
                  </a:lnTo>
                  <a:lnTo>
                    <a:pt x="4911" y="1650"/>
                  </a:lnTo>
                  <a:lnTo>
                    <a:pt x="4912" y="1650"/>
                  </a:lnTo>
                  <a:lnTo>
                    <a:pt x="4915" y="1650"/>
                  </a:lnTo>
                  <a:lnTo>
                    <a:pt x="4926" y="1648"/>
                  </a:lnTo>
                  <a:lnTo>
                    <a:pt x="4942" y="1645"/>
                  </a:lnTo>
                  <a:lnTo>
                    <a:pt x="4969" y="1640"/>
                  </a:lnTo>
                  <a:lnTo>
                    <a:pt x="4991" y="1635"/>
                  </a:lnTo>
                  <a:lnTo>
                    <a:pt x="5009" y="1628"/>
                  </a:lnTo>
                  <a:lnTo>
                    <a:pt x="5022" y="1620"/>
                  </a:lnTo>
                  <a:lnTo>
                    <a:pt x="5035" y="1615"/>
                  </a:lnTo>
                  <a:lnTo>
                    <a:pt x="5041" y="1613"/>
                  </a:lnTo>
                  <a:lnTo>
                    <a:pt x="5043" y="1611"/>
                  </a:lnTo>
                  <a:lnTo>
                    <a:pt x="5051" y="1613"/>
                  </a:lnTo>
                  <a:lnTo>
                    <a:pt x="5063" y="1615"/>
                  </a:lnTo>
                  <a:lnTo>
                    <a:pt x="5069" y="1618"/>
                  </a:lnTo>
                  <a:lnTo>
                    <a:pt x="5078" y="1625"/>
                  </a:lnTo>
                  <a:lnTo>
                    <a:pt x="5081" y="1630"/>
                  </a:lnTo>
                  <a:lnTo>
                    <a:pt x="5082" y="1631"/>
                  </a:lnTo>
                  <a:lnTo>
                    <a:pt x="5083" y="1633"/>
                  </a:lnTo>
                  <a:lnTo>
                    <a:pt x="5089" y="1644"/>
                  </a:lnTo>
                  <a:lnTo>
                    <a:pt x="5095" y="1662"/>
                  </a:lnTo>
                  <a:lnTo>
                    <a:pt x="5096" y="1664"/>
                  </a:lnTo>
                  <a:lnTo>
                    <a:pt x="5099" y="1672"/>
                  </a:lnTo>
                  <a:lnTo>
                    <a:pt x="5101" y="1679"/>
                  </a:lnTo>
                  <a:lnTo>
                    <a:pt x="5103" y="1681"/>
                  </a:lnTo>
                  <a:lnTo>
                    <a:pt x="5106" y="1695"/>
                  </a:lnTo>
                  <a:lnTo>
                    <a:pt x="5106" y="1696"/>
                  </a:lnTo>
                  <a:lnTo>
                    <a:pt x="5110" y="1713"/>
                  </a:lnTo>
                  <a:lnTo>
                    <a:pt x="5112" y="1718"/>
                  </a:lnTo>
                  <a:lnTo>
                    <a:pt x="5112" y="1719"/>
                  </a:lnTo>
                  <a:lnTo>
                    <a:pt x="5121" y="1742"/>
                  </a:lnTo>
                  <a:lnTo>
                    <a:pt x="5122" y="1743"/>
                  </a:lnTo>
                  <a:lnTo>
                    <a:pt x="5126" y="1750"/>
                  </a:lnTo>
                  <a:lnTo>
                    <a:pt x="5132" y="1758"/>
                  </a:lnTo>
                  <a:lnTo>
                    <a:pt x="5137" y="1767"/>
                  </a:lnTo>
                  <a:lnTo>
                    <a:pt x="5139" y="1770"/>
                  </a:lnTo>
                  <a:lnTo>
                    <a:pt x="5147" y="1779"/>
                  </a:lnTo>
                  <a:lnTo>
                    <a:pt x="5152" y="1783"/>
                  </a:lnTo>
                  <a:lnTo>
                    <a:pt x="5158" y="1787"/>
                  </a:lnTo>
                  <a:lnTo>
                    <a:pt x="5165" y="1792"/>
                  </a:lnTo>
                  <a:lnTo>
                    <a:pt x="5171" y="1799"/>
                  </a:lnTo>
                  <a:lnTo>
                    <a:pt x="5171" y="1800"/>
                  </a:lnTo>
                  <a:lnTo>
                    <a:pt x="5177" y="1806"/>
                  </a:lnTo>
                  <a:lnTo>
                    <a:pt x="5187" y="1826"/>
                  </a:lnTo>
                  <a:lnTo>
                    <a:pt x="5198" y="1845"/>
                  </a:lnTo>
                  <a:lnTo>
                    <a:pt x="5200" y="1849"/>
                  </a:lnTo>
                  <a:lnTo>
                    <a:pt x="5208" y="1862"/>
                  </a:lnTo>
                  <a:lnTo>
                    <a:pt x="5218" y="1877"/>
                  </a:lnTo>
                  <a:lnTo>
                    <a:pt x="5225" y="1884"/>
                  </a:lnTo>
                  <a:lnTo>
                    <a:pt x="5235" y="1893"/>
                  </a:lnTo>
                  <a:lnTo>
                    <a:pt x="5243" y="1897"/>
                  </a:lnTo>
                  <a:lnTo>
                    <a:pt x="5253" y="1901"/>
                  </a:lnTo>
                  <a:lnTo>
                    <a:pt x="5254" y="1901"/>
                  </a:lnTo>
                  <a:lnTo>
                    <a:pt x="5268" y="1904"/>
                  </a:lnTo>
                  <a:lnTo>
                    <a:pt x="5270" y="1905"/>
                  </a:lnTo>
                  <a:lnTo>
                    <a:pt x="5286" y="1908"/>
                  </a:lnTo>
                  <a:lnTo>
                    <a:pt x="5298" y="1912"/>
                  </a:lnTo>
                  <a:lnTo>
                    <a:pt x="5314" y="1918"/>
                  </a:lnTo>
                  <a:lnTo>
                    <a:pt x="5319" y="1919"/>
                  </a:lnTo>
                  <a:lnTo>
                    <a:pt x="5324" y="1920"/>
                  </a:lnTo>
                  <a:lnTo>
                    <a:pt x="5343" y="1927"/>
                  </a:lnTo>
                  <a:lnTo>
                    <a:pt x="5358" y="1931"/>
                  </a:lnTo>
                  <a:lnTo>
                    <a:pt x="5384" y="1937"/>
                  </a:lnTo>
                  <a:lnTo>
                    <a:pt x="5407" y="1941"/>
                  </a:lnTo>
                  <a:lnTo>
                    <a:pt x="5411" y="1942"/>
                  </a:lnTo>
                  <a:lnTo>
                    <a:pt x="5419" y="1944"/>
                  </a:lnTo>
                  <a:lnTo>
                    <a:pt x="5427" y="1949"/>
                  </a:lnTo>
                  <a:lnTo>
                    <a:pt x="5436" y="1956"/>
                  </a:lnTo>
                  <a:lnTo>
                    <a:pt x="5446" y="1966"/>
                  </a:lnTo>
                  <a:lnTo>
                    <a:pt x="5450" y="1967"/>
                  </a:lnTo>
                  <a:lnTo>
                    <a:pt x="5455" y="1971"/>
                  </a:lnTo>
                  <a:lnTo>
                    <a:pt x="5460" y="1972"/>
                  </a:lnTo>
                  <a:lnTo>
                    <a:pt x="5465" y="1971"/>
                  </a:lnTo>
                  <a:lnTo>
                    <a:pt x="5469" y="1969"/>
                  </a:lnTo>
                  <a:lnTo>
                    <a:pt x="5473" y="1965"/>
                  </a:lnTo>
                  <a:lnTo>
                    <a:pt x="5477" y="1959"/>
                  </a:lnTo>
                  <a:lnTo>
                    <a:pt x="5481" y="1952"/>
                  </a:lnTo>
                  <a:lnTo>
                    <a:pt x="5483" y="1940"/>
                  </a:lnTo>
                  <a:lnTo>
                    <a:pt x="5486" y="1927"/>
                  </a:lnTo>
                  <a:lnTo>
                    <a:pt x="5488" y="1921"/>
                  </a:lnTo>
                  <a:lnTo>
                    <a:pt x="5489" y="1916"/>
                  </a:lnTo>
                  <a:lnTo>
                    <a:pt x="5492" y="1899"/>
                  </a:lnTo>
                  <a:lnTo>
                    <a:pt x="5494" y="1888"/>
                  </a:lnTo>
                  <a:lnTo>
                    <a:pt x="5495" y="1880"/>
                  </a:lnTo>
                  <a:lnTo>
                    <a:pt x="5497" y="1869"/>
                  </a:lnTo>
                  <a:lnTo>
                    <a:pt x="5497" y="1862"/>
                  </a:lnTo>
                  <a:lnTo>
                    <a:pt x="5497" y="1852"/>
                  </a:lnTo>
                  <a:lnTo>
                    <a:pt x="5496" y="1845"/>
                  </a:lnTo>
                  <a:lnTo>
                    <a:pt x="5498" y="1840"/>
                  </a:lnTo>
                  <a:lnTo>
                    <a:pt x="5505" y="1828"/>
                  </a:lnTo>
                  <a:lnTo>
                    <a:pt x="5515" y="1812"/>
                  </a:lnTo>
                  <a:lnTo>
                    <a:pt x="5524" y="1800"/>
                  </a:lnTo>
                  <a:lnTo>
                    <a:pt x="5532" y="1793"/>
                  </a:lnTo>
                  <a:lnTo>
                    <a:pt x="5548" y="1787"/>
                  </a:lnTo>
                  <a:lnTo>
                    <a:pt x="5578" y="1772"/>
                  </a:lnTo>
                  <a:lnTo>
                    <a:pt x="5586" y="1767"/>
                  </a:lnTo>
                  <a:lnTo>
                    <a:pt x="5594" y="1761"/>
                  </a:lnTo>
                  <a:lnTo>
                    <a:pt x="5603" y="1751"/>
                  </a:lnTo>
                  <a:lnTo>
                    <a:pt x="5610" y="1744"/>
                  </a:lnTo>
                  <a:lnTo>
                    <a:pt x="5615" y="1738"/>
                  </a:lnTo>
                  <a:lnTo>
                    <a:pt x="5616" y="1737"/>
                  </a:lnTo>
                  <a:lnTo>
                    <a:pt x="5617" y="1736"/>
                  </a:lnTo>
                  <a:lnTo>
                    <a:pt x="5625" y="1722"/>
                  </a:lnTo>
                  <a:lnTo>
                    <a:pt x="5626" y="1718"/>
                  </a:lnTo>
                  <a:lnTo>
                    <a:pt x="5628" y="1716"/>
                  </a:lnTo>
                  <a:lnTo>
                    <a:pt x="5629" y="1712"/>
                  </a:lnTo>
                  <a:lnTo>
                    <a:pt x="5631" y="1708"/>
                  </a:lnTo>
                  <a:lnTo>
                    <a:pt x="5631" y="1707"/>
                  </a:lnTo>
                  <a:lnTo>
                    <a:pt x="5632" y="1706"/>
                  </a:lnTo>
                  <a:lnTo>
                    <a:pt x="5634" y="1702"/>
                  </a:lnTo>
                  <a:lnTo>
                    <a:pt x="5640" y="1693"/>
                  </a:lnTo>
                  <a:lnTo>
                    <a:pt x="5645" y="1687"/>
                  </a:lnTo>
                  <a:lnTo>
                    <a:pt x="5653" y="1682"/>
                  </a:lnTo>
                  <a:lnTo>
                    <a:pt x="5663" y="1678"/>
                  </a:lnTo>
                  <a:lnTo>
                    <a:pt x="5674" y="1675"/>
                  </a:lnTo>
                  <a:lnTo>
                    <a:pt x="5693" y="1670"/>
                  </a:lnTo>
                  <a:lnTo>
                    <a:pt x="5719" y="1664"/>
                  </a:lnTo>
                  <a:lnTo>
                    <a:pt x="5743" y="1662"/>
                  </a:lnTo>
                  <a:lnTo>
                    <a:pt x="5757" y="1655"/>
                  </a:lnTo>
                  <a:lnTo>
                    <a:pt x="5794" y="1647"/>
                  </a:lnTo>
                  <a:lnTo>
                    <a:pt x="5800" y="1645"/>
                  </a:lnTo>
                  <a:lnTo>
                    <a:pt x="5826" y="1637"/>
                  </a:lnTo>
                  <a:lnTo>
                    <a:pt x="5856" y="1621"/>
                  </a:lnTo>
                  <a:lnTo>
                    <a:pt x="5867" y="1609"/>
                  </a:lnTo>
                  <a:lnTo>
                    <a:pt x="5874" y="1599"/>
                  </a:lnTo>
                  <a:lnTo>
                    <a:pt x="5885" y="1589"/>
                  </a:lnTo>
                  <a:lnTo>
                    <a:pt x="5896" y="1585"/>
                  </a:lnTo>
                  <a:lnTo>
                    <a:pt x="5910" y="1578"/>
                  </a:lnTo>
                  <a:lnTo>
                    <a:pt x="5917" y="1571"/>
                  </a:lnTo>
                  <a:lnTo>
                    <a:pt x="5923" y="1559"/>
                  </a:lnTo>
                  <a:lnTo>
                    <a:pt x="5931" y="1531"/>
                  </a:lnTo>
                  <a:lnTo>
                    <a:pt x="5934" y="1523"/>
                  </a:lnTo>
                  <a:lnTo>
                    <a:pt x="5944" y="1502"/>
                  </a:lnTo>
                  <a:lnTo>
                    <a:pt x="5955" y="1480"/>
                  </a:lnTo>
                  <a:lnTo>
                    <a:pt x="5966" y="1461"/>
                  </a:lnTo>
                  <a:lnTo>
                    <a:pt x="5977" y="1443"/>
                  </a:lnTo>
                  <a:lnTo>
                    <a:pt x="5989" y="1429"/>
                  </a:lnTo>
                  <a:lnTo>
                    <a:pt x="6017" y="1396"/>
                  </a:lnTo>
                  <a:lnTo>
                    <a:pt x="6039" y="1369"/>
                  </a:lnTo>
                  <a:lnTo>
                    <a:pt x="6043" y="1358"/>
                  </a:lnTo>
                  <a:lnTo>
                    <a:pt x="6044" y="1358"/>
                  </a:lnTo>
                  <a:lnTo>
                    <a:pt x="6049" y="1344"/>
                  </a:lnTo>
                  <a:lnTo>
                    <a:pt x="6056" y="1335"/>
                  </a:lnTo>
                  <a:lnTo>
                    <a:pt x="6063" y="1329"/>
                  </a:lnTo>
                  <a:lnTo>
                    <a:pt x="6079" y="1321"/>
                  </a:lnTo>
                  <a:lnTo>
                    <a:pt x="6098" y="1316"/>
                  </a:lnTo>
                  <a:lnTo>
                    <a:pt x="6114" y="1316"/>
                  </a:lnTo>
                  <a:lnTo>
                    <a:pt x="6139" y="1317"/>
                  </a:lnTo>
                  <a:lnTo>
                    <a:pt x="6143" y="1319"/>
                  </a:lnTo>
                  <a:lnTo>
                    <a:pt x="6180" y="1322"/>
                  </a:lnTo>
                  <a:lnTo>
                    <a:pt x="6215" y="1331"/>
                  </a:lnTo>
                  <a:lnTo>
                    <a:pt x="6221" y="1333"/>
                  </a:lnTo>
                  <a:lnTo>
                    <a:pt x="6229" y="1333"/>
                  </a:lnTo>
                  <a:lnTo>
                    <a:pt x="6245" y="1332"/>
                  </a:lnTo>
                  <a:lnTo>
                    <a:pt x="6255" y="1325"/>
                  </a:lnTo>
                  <a:lnTo>
                    <a:pt x="6271" y="1314"/>
                  </a:lnTo>
                  <a:lnTo>
                    <a:pt x="6288" y="1298"/>
                  </a:lnTo>
                  <a:lnTo>
                    <a:pt x="6303" y="1287"/>
                  </a:lnTo>
                  <a:lnTo>
                    <a:pt x="6315" y="1283"/>
                  </a:lnTo>
                  <a:lnTo>
                    <a:pt x="6321" y="1282"/>
                  </a:lnTo>
                  <a:lnTo>
                    <a:pt x="6323" y="1282"/>
                  </a:lnTo>
                  <a:lnTo>
                    <a:pt x="6331" y="1281"/>
                  </a:lnTo>
                  <a:lnTo>
                    <a:pt x="6353" y="1285"/>
                  </a:lnTo>
                  <a:lnTo>
                    <a:pt x="6384" y="1292"/>
                  </a:lnTo>
                  <a:lnTo>
                    <a:pt x="6390" y="1295"/>
                  </a:lnTo>
                  <a:lnTo>
                    <a:pt x="6417" y="1304"/>
                  </a:lnTo>
                  <a:lnTo>
                    <a:pt x="6447" y="1315"/>
                  </a:lnTo>
                  <a:lnTo>
                    <a:pt x="6477" y="1330"/>
                  </a:lnTo>
                  <a:lnTo>
                    <a:pt x="6496" y="1341"/>
                  </a:lnTo>
                  <a:lnTo>
                    <a:pt x="6513" y="1355"/>
                  </a:lnTo>
                  <a:lnTo>
                    <a:pt x="6536" y="1372"/>
                  </a:lnTo>
                  <a:lnTo>
                    <a:pt x="6560" y="1382"/>
                  </a:lnTo>
                  <a:lnTo>
                    <a:pt x="6564" y="1383"/>
                  </a:lnTo>
                  <a:lnTo>
                    <a:pt x="6577" y="1388"/>
                  </a:lnTo>
                  <a:lnTo>
                    <a:pt x="6591" y="1392"/>
                  </a:lnTo>
                  <a:lnTo>
                    <a:pt x="6606" y="1400"/>
                  </a:lnTo>
                  <a:lnTo>
                    <a:pt x="6616" y="1407"/>
                  </a:lnTo>
                  <a:lnTo>
                    <a:pt x="6626" y="1418"/>
                  </a:lnTo>
                  <a:lnTo>
                    <a:pt x="6633" y="1423"/>
                  </a:lnTo>
                  <a:lnTo>
                    <a:pt x="6640" y="1424"/>
                  </a:lnTo>
                  <a:lnTo>
                    <a:pt x="6647" y="1424"/>
                  </a:lnTo>
                  <a:lnTo>
                    <a:pt x="6656" y="1425"/>
                  </a:lnTo>
                  <a:lnTo>
                    <a:pt x="6663" y="1422"/>
                  </a:lnTo>
                  <a:lnTo>
                    <a:pt x="6676" y="1418"/>
                  </a:lnTo>
                  <a:lnTo>
                    <a:pt x="6686" y="1411"/>
                  </a:lnTo>
                  <a:lnTo>
                    <a:pt x="6701" y="1402"/>
                  </a:lnTo>
                  <a:lnTo>
                    <a:pt x="6726" y="1386"/>
                  </a:lnTo>
                  <a:lnTo>
                    <a:pt x="6731" y="1383"/>
                  </a:lnTo>
                  <a:lnTo>
                    <a:pt x="6759" y="1368"/>
                  </a:lnTo>
                  <a:lnTo>
                    <a:pt x="6781" y="1356"/>
                  </a:lnTo>
                  <a:lnTo>
                    <a:pt x="6805" y="1347"/>
                  </a:lnTo>
                  <a:lnTo>
                    <a:pt x="6812" y="1345"/>
                  </a:lnTo>
                  <a:lnTo>
                    <a:pt x="6835" y="1339"/>
                  </a:lnTo>
                  <a:lnTo>
                    <a:pt x="6867" y="1330"/>
                  </a:lnTo>
                  <a:lnTo>
                    <a:pt x="6902" y="1324"/>
                  </a:lnTo>
                  <a:lnTo>
                    <a:pt x="6922" y="1320"/>
                  </a:lnTo>
                  <a:lnTo>
                    <a:pt x="6936" y="1315"/>
                  </a:lnTo>
                  <a:lnTo>
                    <a:pt x="6947" y="1312"/>
                  </a:lnTo>
                  <a:lnTo>
                    <a:pt x="6967" y="1310"/>
                  </a:lnTo>
                  <a:lnTo>
                    <a:pt x="6990" y="1305"/>
                  </a:lnTo>
                  <a:lnTo>
                    <a:pt x="7003" y="1302"/>
                  </a:lnTo>
                  <a:lnTo>
                    <a:pt x="7008" y="1301"/>
                  </a:lnTo>
                  <a:lnTo>
                    <a:pt x="7021" y="1297"/>
                  </a:lnTo>
                  <a:lnTo>
                    <a:pt x="7023" y="1296"/>
                  </a:lnTo>
                  <a:lnTo>
                    <a:pt x="7052" y="1293"/>
                  </a:lnTo>
                  <a:lnTo>
                    <a:pt x="7087" y="1290"/>
                  </a:lnTo>
                  <a:lnTo>
                    <a:pt x="7089" y="1290"/>
                  </a:lnTo>
                  <a:lnTo>
                    <a:pt x="7122" y="1286"/>
                  </a:lnTo>
                  <a:lnTo>
                    <a:pt x="7152" y="1286"/>
                  </a:lnTo>
                  <a:lnTo>
                    <a:pt x="7178" y="1282"/>
                  </a:lnTo>
                  <a:lnTo>
                    <a:pt x="7190" y="1278"/>
                  </a:lnTo>
                  <a:lnTo>
                    <a:pt x="7210" y="1272"/>
                  </a:lnTo>
                  <a:lnTo>
                    <a:pt x="7218" y="1268"/>
                  </a:lnTo>
                  <a:lnTo>
                    <a:pt x="7236" y="1263"/>
                  </a:lnTo>
                  <a:lnTo>
                    <a:pt x="7281" y="1247"/>
                  </a:lnTo>
                  <a:lnTo>
                    <a:pt x="7312" y="1239"/>
                  </a:lnTo>
                  <a:lnTo>
                    <a:pt x="7342" y="1234"/>
                  </a:lnTo>
                  <a:lnTo>
                    <a:pt x="7369" y="1229"/>
                  </a:lnTo>
                  <a:lnTo>
                    <a:pt x="7372" y="1229"/>
                  </a:lnTo>
                  <a:lnTo>
                    <a:pt x="7379" y="1229"/>
                  </a:lnTo>
                  <a:lnTo>
                    <a:pt x="7381" y="1228"/>
                  </a:lnTo>
                  <a:lnTo>
                    <a:pt x="7396" y="1228"/>
                  </a:lnTo>
                  <a:lnTo>
                    <a:pt x="7417" y="1227"/>
                  </a:lnTo>
                  <a:lnTo>
                    <a:pt x="7427" y="1227"/>
                  </a:lnTo>
                  <a:lnTo>
                    <a:pt x="7430" y="1227"/>
                  </a:lnTo>
                  <a:lnTo>
                    <a:pt x="7435" y="1227"/>
                  </a:lnTo>
                  <a:lnTo>
                    <a:pt x="7436" y="1227"/>
                  </a:lnTo>
                  <a:lnTo>
                    <a:pt x="7445" y="1227"/>
                  </a:lnTo>
                  <a:lnTo>
                    <a:pt x="7461" y="1227"/>
                  </a:lnTo>
                  <a:lnTo>
                    <a:pt x="7476" y="1226"/>
                  </a:lnTo>
                  <a:lnTo>
                    <a:pt x="7518" y="1226"/>
                  </a:lnTo>
                  <a:lnTo>
                    <a:pt x="7529" y="1225"/>
                  </a:lnTo>
                  <a:lnTo>
                    <a:pt x="7552" y="1223"/>
                  </a:lnTo>
                  <a:lnTo>
                    <a:pt x="7564" y="1218"/>
                  </a:lnTo>
                  <a:lnTo>
                    <a:pt x="7579" y="1207"/>
                  </a:lnTo>
                  <a:lnTo>
                    <a:pt x="7580" y="1207"/>
                  </a:lnTo>
                  <a:lnTo>
                    <a:pt x="7593" y="1194"/>
                  </a:lnTo>
                  <a:lnTo>
                    <a:pt x="7612" y="1177"/>
                  </a:lnTo>
                  <a:lnTo>
                    <a:pt x="7623" y="1168"/>
                  </a:lnTo>
                  <a:lnTo>
                    <a:pt x="7635" y="1157"/>
                  </a:lnTo>
                  <a:lnTo>
                    <a:pt x="7651" y="1144"/>
                  </a:lnTo>
                  <a:lnTo>
                    <a:pt x="7656" y="1139"/>
                  </a:lnTo>
                  <a:lnTo>
                    <a:pt x="7663" y="1135"/>
                  </a:lnTo>
                  <a:lnTo>
                    <a:pt x="7664" y="1134"/>
                  </a:lnTo>
                  <a:lnTo>
                    <a:pt x="7689" y="1120"/>
                  </a:lnTo>
                  <a:lnTo>
                    <a:pt x="7698" y="1116"/>
                  </a:lnTo>
                  <a:lnTo>
                    <a:pt x="7707" y="1114"/>
                  </a:lnTo>
                  <a:lnTo>
                    <a:pt x="7721" y="1109"/>
                  </a:lnTo>
                  <a:lnTo>
                    <a:pt x="7725" y="1108"/>
                  </a:lnTo>
                  <a:lnTo>
                    <a:pt x="7738" y="1105"/>
                  </a:lnTo>
                  <a:lnTo>
                    <a:pt x="7750" y="1099"/>
                  </a:lnTo>
                  <a:lnTo>
                    <a:pt x="7759" y="1094"/>
                  </a:lnTo>
                  <a:lnTo>
                    <a:pt x="7766" y="1085"/>
                  </a:lnTo>
                  <a:lnTo>
                    <a:pt x="7783" y="1063"/>
                  </a:lnTo>
                  <a:lnTo>
                    <a:pt x="7798" y="1047"/>
                  </a:lnTo>
                  <a:lnTo>
                    <a:pt x="7808" y="1038"/>
                  </a:lnTo>
                  <a:lnTo>
                    <a:pt x="7819" y="1032"/>
                  </a:lnTo>
                  <a:lnTo>
                    <a:pt x="7833" y="1027"/>
                  </a:lnTo>
                  <a:lnTo>
                    <a:pt x="7846" y="1023"/>
                  </a:lnTo>
                  <a:lnTo>
                    <a:pt x="7865" y="1020"/>
                  </a:lnTo>
                  <a:lnTo>
                    <a:pt x="7884" y="1018"/>
                  </a:lnTo>
                  <a:lnTo>
                    <a:pt x="7886" y="1017"/>
                  </a:lnTo>
                  <a:lnTo>
                    <a:pt x="7895" y="1017"/>
                  </a:lnTo>
                  <a:lnTo>
                    <a:pt x="7896" y="1017"/>
                  </a:lnTo>
                  <a:lnTo>
                    <a:pt x="7897" y="1018"/>
                  </a:lnTo>
                  <a:lnTo>
                    <a:pt x="7919" y="1021"/>
                  </a:lnTo>
                  <a:lnTo>
                    <a:pt x="7921" y="1021"/>
                  </a:lnTo>
                  <a:lnTo>
                    <a:pt x="7928" y="1022"/>
                  </a:lnTo>
                  <a:lnTo>
                    <a:pt x="7933" y="1022"/>
                  </a:lnTo>
                  <a:lnTo>
                    <a:pt x="7937" y="1021"/>
                  </a:lnTo>
                  <a:lnTo>
                    <a:pt x="7939" y="1020"/>
                  </a:lnTo>
                  <a:lnTo>
                    <a:pt x="7941" y="1018"/>
                  </a:lnTo>
                  <a:lnTo>
                    <a:pt x="7942" y="1017"/>
                  </a:lnTo>
                  <a:lnTo>
                    <a:pt x="7943" y="1014"/>
                  </a:lnTo>
                  <a:lnTo>
                    <a:pt x="7947" y="1010"/>
                  </a:lnTo>
                  <a:lnTo>
                    <a:pt x="7948" y="1008"/>
                  </a:lnTo>
                  <a:lnTo>
                    <a:pt x="7949" y="1004"/>
                  </a:lnTo>
                  <a:lnTo>
                    <a:pt x="7950" y="1000"/>
                  </a:lnTo>
                  <a:lnTo>
                    <a:pt x="7954" y="987"/>
                  </a:lnTo>
                  <a:lnTo>
                    <a:pt x="7955" y="984"/>
                  </a:lnTo>
                  <a:lnTo>
                    <a:pt x="7962" y="939"/>
                  </a:lnTo>
                  <a:lnTo>
                    <a:pt x="7962" y="938"/>
                  </a:lnTo>
                  <a:lnTo>
                    <a:pt x="7962" y="932"/>
                  </a:lnTo>
                  <a:lnTo>
                    <a:pt x="7964" y="904"/>
                  </a:lnTo>
                  <a:lnTo>
                    <a:pt x="7964" y="903"/>
                  </a:lnTo>
                  <a:lnTo>
                    <a:pt x="7962" y="875"/>
                  </a:lnTo>
                  <a:lnTo>
                    <a:pt x="7962" y="855"/>
                  </a:lnTo>
                  <a:lnTo>
                    <a:pt x="7962" y="852"/>
                  </a:lnTo>
                  <a:lnTo>
                    <a:pt x="7963" y="847"/>
                  </a:lnTo>
                  <a:lnTo>
                    <a:pt x="7964" y="841"/>
                  </a:lnTo>
                  <a:lnTo>
                    <a:pt x="7966" y="833"/>
                  </a:lnTo>
                  <a:lnTo>
                    <a:pt x="7967" y="833"/>
                  </a:lnTo>
                  <a:lnTo>
                    <a:pt x="7967" y="831"/>
                  </a:lnTo>
                  <a:lnTo>
                    <a:pt x="7971" y="825"/>
                  </a:lnTo>
                  <a:lnTo>
                    <a:pt x="7974" y="822"/>
                  </a:lnTo>
                  <a:lnTo>
                    <a:pt x="7977" y="818"/>
                  </a:lnTo>
                  <a:lnTo>
                    <a:pt x="7979" y="816"/>
                  </a:lnTo>
                  <a:lnTo>
                    <a:pt x="7984" y="813"/>
                  </a:lnTo>
                  <a:lnTo>
                    <a:pt x="7999" y="806"/>
                  </a:lnTo>
                  <a:lnTo>
                    <a:pt x="8004" y="804"/>
                  </a:lnTo>
                  <a:lnTo>
                    <a:pt x="8021" y="797"/>
                  </a:lnTo>
                  <a:lnTo>
                    <a:pt x="8034" y="789"/>
                  </a:lnTo>
                  <a:lnTo>
                    <a:pt x="8035" y="788"/>
                  </a:lnTo>
                  <a:lnTo>
                    <a:pt x="8036" y="787"/>
                  </a:lnTo>
                  <a:lnTo>
                    <a:pt x="8038" y="786"/>
                  </a:lnTo>
                  <a:lnTo>
                    <a:pt x="8039" y="785"/>
                  </a:lnTo>
                  <a:lnTo>
                    <a:pt x="8041" y="782"/>
                  </a:lnTo>
                  <a:lnTo>
                    <a:pt x="8049" y="771"/>
                  </a:lnTo>
                  <a:lnTo>
                    <a:pt x="8056" y="759"/>
                  </a:lnTo>
                  <a:lnTo>
                    <a:pt x="8071" y="735"/>
                  </a:lnTo>
                  <a:lnTo>
                    <a:pt x="8079" y="720"/>
                  </a:lnTo>
                  <a:lnTo>
                    <a:pt x="8082" y="716"/>
                  </a:lnTo>
                  <a:lnTo>
                    <a:pt x="8087" y="708"/>
                  </a:lnTo>
                  <a:lnTo>
                    <a:pt x="8096" y="699"/>
                  </a:lnTo>
                  <a:lnTo>
                    <a:pt x="8113" y="685"/>
                  </a:lnTo>
                  <a:lnTo>
                    <a:pt x="8121" y="680"/>
                  </a:lnTo>
                  <a:lnTo>
                    <a:pt x="8128" y="677"/>
                  </a:lnTo>
                  <a:lnTo>
                    <a:pt x="8141" y="670"/>
                  </a:lnTo>
                  <a:lnTo>
                    <a:pt x="8146" y="668"/>
                  </a:lnTo>
                  <a:lnTo>
                    <a:pt x="8154" y="665"/>
                  </a:lnTo>
                  <a:lnTo>
                    <a:pt x="8162" y="661"/>
                  </a:lnTo>
                  <a:lnTo>
                    <a:pt x="8183" y="655"/>
                  </a:lnTo>
                  <a:lnTo>
                    <a:pt x="8200" y="654"/>
                  </a:lnTo>
                  <a:lnTo>
                    <a:pt x="8216" y="656"/>
                  </a:lnTo>
                  <a:lnTo>
                    <a:pt x="8248" y="664"/>
                  </a:lnTo>
                  <a:lnTo>
                    <a:pt x="8267" y="666"/>
                  </a:lnTo>
                  <a:lnTo>
                    <a:pt x="8281" y="666"/>
                  </a:lnTo>
                  <a:lnTo>
                    <a:pt x="8282" y="666"/>
                  </a:lnTo>
                  <a:lnTo>
                    <a:pt x="8285" y="665"/>
                  </a:lnTo>
                  <a:lnTo>
                    <a:pt x="8296" y="661"/>
                  </a:lnTo>
                  <a:lnTo>
                    <a:pt x="8329" y="648"/>
                  </a:lnTo>
                  <a:lnTo>
                    <a:pt x="8342" y="641"/>
                  </a:lnTo>
                  <a:lnTo>
                    <a:pt x="8354" y="635"/>
                  </a:lnTo>
                  <a:lnTo>
                    <a:pt x="8358" y="632"/>
                  </a:lnTo>
                  <a:lnTo>
                    <a:pt x="8367" y="629"/>
                  </a:lnTo>
                  <a:lnTo>
                    <a:pt x="8368" y="629"/>
                  </a:lnTo>
                  <a:lnTo>
                    <a:pt x="8372" y="629"/>
                  </a:lnTo>
                  <a:lnTo>
                    <a:pt x="8383" y="631"/>
                  </a:lnTo>
                  <a:lnTo>
                    <a:pt x="8407" y="640"/>
                  </a:lnTo>
                  <a:lnTo>
                    <a:pt x="8453" y="665"/>
                  </a:lnTo>
                  <a:lnTo>
                    <a:pt x="8464" y="670"/>
                  </a:lnTo>
                  <a:lnTo>
                    <a:pt x="8473" y="671"/>
                  </a:lnTo>
                  <a:lnTo>
                    <a:pt x="8483" y="673"/>
                  </a:lnTo>
                  <a:lnTo>
                    <a:pt x="8495" y="671"/>
                  </a:lnTo>
                  <a:lnTo>
                    <a:pt x="8509" y="666"/>
                  </a:lnTo>
                  <a:lnTo>
                    <a:pt x="8534" y="649"/>
                  </a:lnTo>
                  <a:lnTo>
                    <a:pt x="8559" y="635"/>
                  </a:lnTo>
                  <a:lnTo>
                    <a:pt x="8570" y="630"/>
                  </a:lnTo>
                  <a:lnTo>
                    <a:pt x="8611" y="626"/>
                  </a:lnTo>
                  <a:lnTo>
                    <a:pt x="8658" y="620"/>
                  </a:lnTo>
                  <a:lnTo>
                    <a:pt x="8707" y="616"/>
                  </a:lnTo>
                  <a:lnTo>
                    <a:pt x="8773" y="612"/>
                  </a:lnTo>
                  <a:lnTo>
                    <a:pt x="8789" y="611"/>
                  </a:lnTo>
                  <a:lnTo>
                    <a:pt x="8804" y="608"/>
                  </a:lnTo>
                  <a:lnTo>
                    <a:pt x="8830" y="597"/>
                  </a:lnTo>
                  <a:lnTo>
                    <a:pt x="8846" y="595"/>
                  </a:lnTo>
                  <a:lnTo>
                    <a:pt x="8852" y="595"/>
                  </a:lnTo>
                  <a:lnTo>
                    <a:pt x="8893" y="595"/>
                  </a:lnTo>
                  <a:lnTo>
                    <a:pt x="8916" y="591"/>
                  </a:lnTo>
                  <a:lnTo>
                    <a:pt x="8951" y="583"/>
                  </a:lnTo>
                  <a:lnTo>
                    <a:pt x="9012" y="566"/>
                  </a:lnTo>
                  <a:lnTo>
                    <a:pt x="9030" y="562"/>
                  </a:lnTo>
                  <a:lnTo>
                    <a:pt x="9038" y="561"/>
                  </a:lnTo>
                  <a:lnTo>
                    <a:pt x="9055" y="561"/>
                  </a:lnTo>
                  <a:lnTo>
                    <a:pt x="9080" y="569"/>
                  </a:lnTo>
                  <a:lnTo>
                    <a:pt x="9098" y="577"/>
                  </a:lnTo>
                  <a:lnTo>
                    <a:pt x="9119" y="579"/>
                  </a:lnTo>
                  <a:lnTo>
                    <a:pt x="9160" y="581"/>
                  </a:lnTo>
                  <a:lnTo>
                    <a:pt x="9171" y="581"/>
                  </a:lnTo>
                  <a:lnTo>
                    <a:pt x="9191" y="581"/>
                  </a:lnTo>
                  <a:lnTo>
                    <a:pt x="9204" y="580"/>
                  </a:lnTo>
                  <a:lnTo>
                    <a:pt x="9214" y="578"/>
                  </a:lnTo>
                  <a:lnTo>
                    <a:pt x="9226" y="572"/>
                  </a:lnTo>
                  <a:lnTo>
                    <a:pt x="9238" y="569"/>
                  </a:lnTo>
                  <a:lnTo>
                    <a:pt x="9271" y="562"/>
                  </a:lnTo>
                  <a:lnTo>
                    <a:pt x="9338" y="542"/>
                  </a:lnTo>
                  <a:lnTo>
                    <a:pt x="9384" y="526"/>
                  </a:lnTo>
                  <a:lnTo>
                    <a:pt x="9395" y="524"/>
                  </a:lnTo>
                  <a:lnTo>
                    <a:pt x="9406" y="524"/>
                  </a:lnTo>
                  <a:lnTo>
                    <a:pt x="9426" y="517"/>
                  </a:lnTo>
                  <a:lnTo>
                    <a:pt x="9443" y="509"/>
                  </a:lnTo>
                  <a:lnTo>
                    <a:pt x="9456" y="498"/>
                  </a:lnTo>
                  <a:lnTo>
                    <a:pt x="9459" y="495"/>
                  </a:lnTo>
                  <a:lnTo>
                    <a:pt x="9470" y="484"/>
                  </a:lnTo>
                  <a:lnTo>
                    <a:pt x="9475" y="474"/>
                  </a:lnTo>
                  <a:lnTo>
                    <a:pt x="9482" y="456"/>
                  </a:lnTo>
                  <a:lnTo>
                    <a:pt x="9493" y="430"/>
                  </a:lnTo>
                  <a:lnTo>
                    <a:pt x="9501" y="420"/>
                  </a:lnTo>
                  <a:lnTo>
                    <a:pt x="9507" y="412"/>
                  </a:lnTo>
                  <a:lnTo>
                    <a:pt x="9519" y="405"/>
                  </a:lnTo>
                  <a:lnTo>
                    <a:pt x="9547" y="399"/>
                  </a:lnTo>
                  <a:lnTo>
                    <a:pt x="9561" y="393"/>
                  </a:lnTo>
                  <a:lnTo>
                    <a:pt x="9578" y="376"/>
                  </a:lnTo>
                  <a:lnTo>
                    <a:pt x="9590" y="365"/>
                  </a:lnTo>
                  <a:lnTo>
                    <a:pt x="9596" y="360"/>
                  </a:lnTo>
                  <a:lnTo>
                    <a:pt x="9608" y="351"/>
                  </a:lnTo>
                  <a:lnTo>
                    <a:pt x="9622" y="343"/>
                  </a:lnTo>
                  <a:lnTo>
                    <a:pt x="9635" y="334"/>
                  </a:lnTo>
                  <a:lnTo>
                    <a:pt x="9656" y="325"/>
                  </a:lnTo>
                  <a:lnTo>
                    <a:pt x="9662" y="324"/>
                  </a:lnTo>
                  <a:lnTo>
                    <a:pt x="9677" y="322"/>
                  </a:lnTo>
                  <a:lnTo>
                    <a:pt x="9699" y="319"/>
                  </a:lnTo>
                  <a:lnTo>
                    <a:pt x="9702" y="319"/>
                  </a:lnTo>
                  <a:lnTo>
                    <a:pt x="9712" y="318"/>
                  </a:lnTo>
                  <a:lnTo>
                    <a:pt x="9714" y="318"/>
                  </a:lnTo>
                  <a:lnTo>
                    <a:pt x="9716" y="318"/>
                  </a:lnTo>
                  <a:lnTo>
                    <a:pt x="9728" y="316"/>
                  </a:lnTo>
                  <a:lnTo>
                    <a:pt x="9731" y="316"/>
                  </a:lnTo>
                  <a:lnTo>
                    <a:pt x="9744" y="313"/>
                  </a:lnTo>
                  <a:lnTo>
                    <a:pt x="9749" y="312"/>
                  </a:lnTo>
                  <a:lnTo>
                    <a:pt x="9762" y="291"/>
                  </a:lnTo>
                  <a:lnTo>
                    <a:pt x="9779" y="229"/>
                  </a:lnTo>
                  <a:lnTo>
                    <a:pt x="9785" y="215"/>
                  </a:lnTo>
                  <a:lnTo>
                    <a:pt x="9795" y="184"/>
                  </a:lnTo>
                  <a:lnTo>
                    <a:pt x="9800" y="177"/>
                  </a:lnTo>
                  <a:lnTo>
                    <a:pt x="9806" y="172"/>
                  </a:lnTo>
                  <a:lnTo>
                    <a:pt x="9816" y="171"/>
                  </a:lnTo>
                  <a:lnTo>
                    <a:pt x="9832" y="179"/>
                  </a:lnTo>
                  <a:lnTo>
                    <a:pt x="9844" y="178"/>
                  </a:lnTo>
                  <a:lnTo>
                    <a:pt x="9852" y="175"/>
                  </a:lnTo>
                  <a:lnTo>
                    <a:pt x="9859" y="167"/>
                  </a:lnTo>
                  <a:lnTo>
                    <a:pt x="9864" y="155"/>
                  </a:lnTo>
                  <a:lnTo>
                    <a:pt x="9869" y="135"/>
                  </a:lnTo>
                  <a:lnTo>
                    <a:pt x="9872" y="104"/>
                  </a:lnTo>
                  <a:lnTo>
                    <a:pt x="9875" y="76"/>
                  </a:lnTo>
                  <a:lnTo>
                    <a:pt x="9875" y="72"/>
                  </a:lnTo>
                  <a:lnTo>
                    <a:pt x="9876" y="64"/>
                  </a:lnTo>
                  <a:lnTo>
                    <a:pt x="9878" y="43"/>
                  </a:lnTo>
                  <a:lnTo>
                    <a:pt x="9880" y="34"/>
                  </a:lnTo>
                  <a:lnTo>
                    <a:pt x="9887" y="14"/>
                  </a:lnTo>
                  <a:lnTo>
                    <a:pt x="9893" y="0"/>
                  </a:lnTo>
                  <a:lnTo>
                    <a:pt x="9894" y="0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92" name="Freeform 60">
              <a:extLst>
                <a:ext uri="{FF2B5EF4-FFF2-40B4-BE49-F238E27FC236}">
                  <a16:creationId xmlns:a16="http://schemas.microsoft.com/office/drawing/2014/main" id="{16849780-D1D0-4290-B20A-2803A8BB54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2763" y="4860926"/>
              <a:ext cx="4763" cy="9525"/>
            </a:xfrm>
            <a:custGeom>
              <a:avLst/>
              <a:gdLst>
                <a:gd name="T0" fmla="*/ 17 w 22"/>
                <a:gd name="T1" fmla="*/ 0 h 54"/>
                <a:gd name="T2" fmla="*/ 19 w 22"/>
                <a:gd name="T3" fmla="*/ 3 h 54"/>
                <a:gd name="T4" fmla="*/ 22 w 22"/>
                <a:gd name="T5" fmla="*/ 10 h 54"/>
                <a:gd name="T6" fmla="*/ 21 w 22"/>
                <a:gd name="T7" fmla="*/ 20 h 54"/>
                <a:gd name="T8" fmla="*/ 10 w 22"/>
                <a:gd name="T9" fmla="*/ 39 h 54"/>
                <a:gd name="T10" fmla="*/ 0 w 22"/>
                <a:gd name="T11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54">
                  <a:moveTo>
                    <a:pt x="17" y="0"/>
                  </a:moveTo>
                  <a:lnTo>
                    <a:pt x="19" y="3"/>
                  </a:lnTo>
                  <a:lnTo>
                    <a:pt x="22" y="10"/>
                  </a:lnTo>
                  <a:lnTo>
                    <a:pt x="21" y="20"/>
                  </a:lnTo>
                  <a:lnTo>
                    <a:pt x="10" y="39"/>
                  </a:lnTo>
                  <a:lnTo>
                    <a:pt x="0" y="54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93" name="Freeform 61">
              <a:extLst>
                <a:ext uri="{FF2B5EF4-FFF2-40B4-BE49-F238E27FC236}">
                  <a16:creationId xmlns:a16="http://schemas.microsoft.com/office/drawing/2014/main" id="{B13050E4-14C6-4DDA-9252-A4BA7E9EC995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3725" y="4648201"/>
              <a:ext cx="17463" cy="1588"/>
            </a:xfrm>
            <a:custGeom>
              <a:avLst/>
              <a:gdLst>
                <a:gd name="T0" fmla="*/ 0 w 73"/>
                <a:gd name="T1" fmla="*/ 0 h 7"/>
                <a:gd name="T2" fmla="*/ 11 w 73"/>
                <a:gd name="T3" fmla="*/ 2 h 7"/>
                <a:gd name="T4" fmla="*/ 24 w 73"/>
                <a:gd name="T5" fmla="*/ 4 h 7"/>
                <a:gd name="T6" fmla="*/ 44 w 73"/>
                <a:gd name="T7" fmla="*/ 7 h 7"/>
                <a:gd name="T8" fmla="*/ 50 w 73"/>
                <a:gd name="T9" fmla="*/ 7 h 7"/>
                <a:gd name="T10" fmla="*/ 56 w 73"/>
                <a:gd name="T11" fmla="*/ 6 h 7"/>
                <a:gd name="T12" fmla="*/ 68 w 73"/>
                <a:gd name="T13" fmla="*/ 5 h 7"/>
                <a:gd name="T14" fmla="*/ 73 w 73"/>
                <a:gd name="T1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7">
                  <a:moveTo>
                    <a:pt x="0" y="0"/>
                  </a:moveTo>
                  <a:lnTo>
                    <a:pt x="11" y="2"/>
                  </a:lnTo>
                  <a:lnTo>
                    <a:pt x="24" y="4"/>
                  </a:lnTo>
                  <a:lnTo>
                    <a:pt x="44" y="7"/>
                  </a:lnTo>
                  <a:lnTo>
                    <a:pt x="50" y="7"/>
                  </a:lnTo>
                  <a:lnTo>
                    <a:pt x="56" y="6"/>
                  </a:lnTo>
                  <a:lnTo>
                    <a:pt x="68" y="5"/>
                  </a:lnTo>
                  <a:lnTo>
                    <a:pt x="73" y="5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94" name="Freeform 62">
              <a:extLst>
                <a:ext uri="{FF2B5EF4-FFF2-40B4-BE49-F238E27FC236}">
                  <a16:creationId xmlns:a16="http://schemas.microsoft.com/office/drawing/2014/main" id="{09373040-5185-4728-AB3F-27C1A82ACCB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4550" y="6548438"/>
              <a:ext cx="12700" cy="69850"/>
            </a:xfrm>
            <a:custGeom>
              <a:avLst/>
              <a:gdLst>
                <a:gd name="T0" fmla="*/ 0 w 55"/>
                <a:gd name="T1" fmla="*/ 354 h 354"/>
                <a:gd name="T2" fmla="*/ 1 w 55"/>
                <a:gd name="T3" fmla="*/ 332 h 354"/>
                <a:gd name="T4" fmla="*/ 11 w 55"/>
                <a:gd name="T5" fmla="*/ 275 h 354"/>
                <a:gd name="T6" fmla="*/ 28 w 55"/>
                <a:gd name="T7" fmla="*/ 221 h 354"/>
                <a:gd name="T8" fmla="*/ 39 w 55"/>
                <a:gd name="T9" fmla="*/ 169 h 354"/>
                <a:gd name="T10" fmla="*/ 44 w 55"/>
                <a:gd name="T11" fmla="*/ 132 h 354"/>
                <a:gd name="T12" fmla="*/ 44 w 55"/>
                <a:gd name="T13" fmla="*/ 130 h 354"/>
                <a:gd name="T14" fmla="*/ 46 w 55"/>
                <a:gd name="T15" fmla="*/ 95 h 354"/>
                <a:gd name="T16" fmla="*/ 50 w 55"/>
                <a:gd name="T17" fmla="*/ 64 h 354"/>
                <a:gd name="T18" fmla="*/ 54 w 55"/>
                <a:gd name="T19" fmla="*/ 33 h 354"/>
                <a:gd name="T20" fmla="*/ 55 w 55"/>
                <a:gd name="T21" fmla="*/ 5 h 354"/>
                <a:gd name="T22" fmla="*/ 54 w 55"/>
                <a:gd name="T23" fmla="*/ 0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" h="354">
                  <a:moveTo>
                    <a:pt x="0" y="354"/>
                  </a:moveTo>
                  <a:lnTo>
                    <a:pt x="1" y="332"/>
                  </a:lnTo>
                  <a:lnTo>
                    <a:pt x="11" y="275"/>
                  </a:lnTo>
                  <a:lnTo>
                    <a:pt x="28" y="221"/>
                  </a:lnTo>
                  <a:lnTo>
                    <a:pt x="39" y="169"/>
                  </a:lnTo>
                  <a:lnTo>
                    <a:pt x="44" y="132"/>
                  </a:lnTo>
                  <a:lnTo>
                    <a:pt x="44" y="130"/>
                  </a:lnTo>
                  <a:lnTo>
                    <a:pt x="46" y="95"/>
                  </a:lnTo>
                  <a:lnTo>
                    <a:pt x="50" y="64"/>
                  </a:lnTo>
                  <a:lnTo>
                    <a:pt x="54" y="33"/>
                  </a:lnTo>
                  <a:lnTo>
                    <a:pt x="55" y="5"/>
                  </a:lnTo>
                  <a:lnTo>
                    <a:pt x="54" y="0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</p:grpSp>
      <p:grpSp>
        <p:nvGrpSpPr>
          <p:cNvPr id="195" name="グループ化 194">
            <a:extLst>
              <a:ext uri="{FF2B5EF4-FFF2-40B4-BE49-F238E27FC236}">
                <a16:creationId xmlns:a16="http://schemas.microsoft.com/office/drawing/2014/main" id="{04642BDF-C328-48F9-BDA7-E4AEAE31B582}"/>
              </a:ext>
            </a:extLst>
          </p:cNvPr>
          <p:cNvGrpSpPr/>
          <p:nvPr/>
        </p:nvGrpSpPr>
        <p:grpSpPr>
          <a:xfrm>
            <a:off x="3357499" y="16580"/>
            <a:ext cx="3634448" cy="309977"/>
            <a:chOff x="3357499" y="16580"/>
            <a:chExt cx="3634448" cy="309977"/>
          </a:xfrm>
        </p:grpSpPr>
        <p:sp>
          <p:nvSpPr>
            <p:cNvPr id="196" name="テキスト ボックス 195">
              <a:extLst>
                <a:ext uri="{FF2B5EF4-FFF2-40B4-BE49-F238E27FC236}">
                  <a16:creationId xmlns:a16="http://schemas.microsoft.com/office/drawing/2014/main" id="{D2A0C342-51D6-428B-AF55-91925E976399}"/>
                </a:ext>
              </a:extLst>
            </p:cNvPr>
            <p:cNvSpPr txBox="1"/>
            <p:nvPr/>
          </p:nvSpPr>
          <p:spPr>
            <a:xfrm>
              <a:off x="4701675" y="16580"/>
              <a:ext cx="229027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し   ぜん さい がい</a:t>
              </a:r>
            </a:p>
          </p:txBody>
        </p:sp>
        <p:sp>
          <p:nvSpPr>
            <p:cNvPr id="197" name="テキスト ボックス 196">
              <a:extLst>
                <a:ext uri="{FF2B5EF4-FFF2-40B4-BE49-F238E27FC236}">
                  <a16:creationId xmlns:a16="http://schemas.microsoft.com/office/drawing/2014/main" id="{7F55369F-1708-459C-B6CF-26E10C683B6D}"/>
                </a:ext>
              </a:extLst>
            </p:cNvPr>
            <p:cNvSpPr txBox="1"/>
            <p:nvPr/>
          </p:nvSpPr>
          <p:spPr>
            <a:xfrm>
              <a:off x="3357499" y="25434"/>
              <a:ext cx="1290836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ぎ　 ふ　けん</a:t>
              </a:r>
            </a:p>
          </p:txBody>
        </p:sp>
      </p:grpSp>
      <p:sp>
        <p:nvSpPr>
          <p:cNvPr id="198" name="テキスト ボックス 197">
            <a:extLst>
              <a:ext uri="{FF2B5EF4-FFF2-40B4-BE49-F238E27FC236}">
                <a16:creationId xmlns:a16="http://schemas.microsoft.com/office/drawing/2014/main" id="{E951E1B6-95AF-4E6B-9FB8-3F1D494E2B38}"/>
              </a:ext>
            </a:extLst>
          </p:cNvPr>
          <p:cNvSpPr txBox="1"/>
          <p:nvPr/>
        </p:nvSpPr>
        <p:spPr>
          <a:xfrm>
            <a:off x="4439028" y="4880487"/>
            <a:ext cx="63138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とみかちょう</a:t>
            </a:r>
          </a:p>
        </p:txBody>
      </p:sp>
      <p:sp>
        <p:nvSpPr>
          <p:cNvPr id="75" name="円/楕円 15">
            <a:extLst>
              <a:ext uri="{FF2B5EF4-FFF2-40B4-BE49-F238E27FC236}">
                <a16:creationId xmlns:a16="http://schemas.microsoft.com/office/drawing/2014/main" id="{DB3D55AD-D82E-4E1C-8E33-D6CCC4A0DF5F}"/>
              </a:ext>
            </a:extLst>
          </p:cNvPr>
          <p:cNvSpPr/>
          <p:nvPr/>
        </p:nvSpPr>
        <p:spPr>
          <a:xfrm rot="774971">
            <a:off x="4038287" y="1128267"/>
            <a:ext cx="3059310" cy="4525317"/>
          </a:xfrm>
          <a:prstGeom prst="ellipse">
            <a:avLst/>
          </a:prstGeom>
          <a:noFill/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7" name="円/楕円 6"/>
          <p:cNvSpPr/>
          <p:nvPr/>
        </p:nvSpPr>
        <p:spPr>
          <a:xfrm rot="4488429">
            <a:off x="2304167" y="4276769"/>
            <a:ext cx="2163771" cy="1025463"/>
          </a:xfrm>
          <a:prstGeom prst="ellipse">
            <a:avLst/>
          </a:prstGeom>
          <a:noFill/>
          <a:ln w="190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5" name="円/楕円 14"/>
          <p:cNvSpPr/>
          <p:nvPr/>
        </p:nvSpPr>
        <p:spPr>
          <a:xfrm>
            <a:off x="3033584" y="5101701"/>
            <a:ext cx="775229" cy="775229"/>
          </a:xfrm>
          <a:prstGeom prst="ellipse">
            <a:avLst/>
          </a:prstGeom>
          <a:noFill/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6" name="円/楕円 15"/>
          <p:cNvSpPr/>
          <p:nvPr/>
        </p:nvSpPr>
        <p:spPr>
          <a:xfrm rot="1106221">
            <a:off x="2574314" y="1350389"/>
            <a:ext cx="3057416" cy="5168264"/>
          </a:xfrm>
          <a:prstGeom prst="ellipse">
            <a:avLst/>
          </a:prstGeom>
          <a:noFill/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7" name="円/楕円 16"/>
          <p:cNvSpPr/>
          <p:nvPr/>
        </p:nvSpPr>
        <p:spPr>
          <a:xfrm rot="1106221">
            <a:off x="4981108" y="3920991"/>
            <a:ext cx="2136616" cy="2735303"/>
          </a:xfrm>
          <a:prstGeom prst="ellipse">
            <a:avLst/>
          </a:prstGeom>
          <a:noFill/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cxnSp>
        <p:nvCxnSpPr>
          <p:cNvPr id="33" name="直線矢印コネクタ 32"/>
          <p:cNvCxnSpPr>
            <a:cxnSpLocks/>
            <a:stCxn id="66" idx="3"/>
          </p:cNvCxnSpPr>
          <p:nvPr/>
        </p:nvCxnSpPr>
        <p:spPr>
          <a:xfrm flipV="1">
            <a:off x="1961509" y="5590948"/>
            <a:ext cx="1050800" cy="496678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矢印コネクタ 20"/>
          <p:cNvCxnSpPr>
            <a:cxnSpLocks/>
          </p:cNvCxnSpPr>
          <p:nvPr/>
        </p:nvCxnSpPr>
        <p:spPr>
          <a:xfrm>
            <a:off x="1137779" y="4789500"/>
            <a:ext cx="1226480" cy="312201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矢印コネクタ 46"/>
          <p:cNvCxnSpPr/>
          <p:nvPr/>
        </p:nvCxnSpPr>
        <p:spPr>
          <a:xfrm>
            <a:off x="2054393" y="3630240"/>
            <a:ext cx="828619" cy="278603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6504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11210"/>
            <a:ext cx="913782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</a:t>
            </a:r>
            <a:r>
              <a:rPr lang="en-US" altLang="ja-JP" sz="2700" dirty="0">
                <a:solidFill>
                  <a:schemeClr val="bg1"/>
                </a:solidFill>
                <a:latin typeface="+mj-ea"/>
              </a:rPr>
              <a:t>9.12</a:t>
            </a:r>
            <a:r>
              <a:rPr lang="ja-JP" altLang="en-US" sz="2700" dirty="0">
                <a:solidFill>
                  <a:schemeClr val="bg1"/>
                </a:solidFill>
                <a:latin typeface="+mj-ea"/>
              </a:rPr>
              <a:t>豪雨災害</a:t>
            </a: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7" y="797010"/>
            <a:ext cx="48520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ja-JP" sz="2400" dirty="0"/>
              <a:t>岐阜市</a:t>
            </a:r>
            <a:r>
              <a:rPr lang="ja-JP" altLang="en-US" sz="2400" dirty="0"/>
              <a:t> 長良川</a:t>
            </a:r>
            <a:endParaRPr kumimoji="1" lang="ja-JP" altLang="en-US" sz="2400" dirty="0"/>
          </a:p>
        </p:txBody>
      </p:sp>
      <p:pic>
        <p:nvPicPr>
          <p:cNvPr id="6" name="Picture 3" descr="img03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913" y="1340595"/>
            <a:ext cx="7130173" cy="5257158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テキスト ボックス 6"/>
          <p:cNvSpPr txBox="1"/>
          <p:nvPr/>
        </p:nvSpPr>
        <p:spPr>
          <a:xfrm>
            <a:off x="7368745" y="1808067"/>
            <a:ext cx="679623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ja-JP" altLang="en-US" sz="800" dirty="0"/>
              <a:t>きんかざん</a:t>
            </a:r>
            <a:endParaRPr lang="en-US" altLang="ja-JP" sz="800" dirty="0"/>
          </a:p>
          <a:p>
            <a:r>
              <a:rPr lang="ja-JP" altLang="en-US" sz="1200" dirty="0"/>
              <a:t>金華山</a:t>
            </a:r>
            <a:endParaRPr kumimoji="1" lang="ja-JP" altLang="en-US" sz="1200" dirty="0"/>
          </a:p>
        </p:txBody>
      </p:sp>
      <p:cxnSp>
        <p:nvCxnSpPr>
          <p:cNvPr id="9" name="直線矢印コネクタ 8"/>
          <p:cNvCxnSpPr>
            <a:cxnSpLocks/>
            <a:stCxn id="7" idx="1"/>
          </p:cNvCxnSpPr>
          <p:nvPr/>
        </p:nvCxnSpPr>
        <p:spPr>
          <a:xfrm flipH="1" flipV="1">
            <a:off x="7125731" y="1707157"/>
            <a:ext cx="243014" cy="300965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/>
          <p:cNvCxnSpPr/>
          <p:nvPr/>
        </p:nvCxnSpPr>
        <p:spPr>
          <a:xfrm flipH="1" flipV="1">
            <a:off x="2844800" y="3586480"/>
            <a:ext cx="383880" cy="65440"/>
          </a:xfrm>
          <a:prstGeom prst="line">
            <a:avLst/>
          </a:prstGeom>
          <a:ln w="19050">
            <a:solidFill>
              <a:srgbClr val="FF0000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/>
          <p:cNvCxnSpPr/>
          <p:nvPr/>
        </p:nvCxnSpPr>
        <p:spPr>
          <a:xfrm flipH="1" flipV="1">
            <a:off x="4874627" y="3514810"/>
            <a:ext cx="276493" cy="152950"/>
          </a:xfrm>
          <a:prstGeom prst="line">
            <a:avLst/>
          </a:prstGeom>
          <a:ln w="19050">
            <a:solidFill>
              <a:srgbClr val="FF0000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/>
          <p:cNvSpPr txBox="1"/>
          <p:nvPr/>
        </p:nvSpPr>
        <p:spPr>
          <a:xfrm>
            <a:off x="2525421" y="3677920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 b="1" dirty="0">
                <a:solidFill>
                  <a:srgbClr val="FF0000"/>
                </a:solidFill>
              </a:rPr>
              <a:t>伊自良川</a:t>
            </a:r>
          </a:p>
        </p:txBody>
      </p:sp>
      <p:sp>
        <p:nvSpPr>
          <p:cNvPr id="18" name="テキスト ボックス 17"/>
          <p:cNvSpPr txBox="1"/>
          <p:nvPr/>
        </p:nvSpPr>
        <p:spPr>
          <a:xfrm rot="1845189">
            <a:off x="4828328" y="3392249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000" b="1" dirty="0">
                <a:solidFill>
                  <a:srgbClr val="FF0000"/>
                </a:solidFill>
              </a:rPr>
              <a:t>長</a:t>
            </a:r>
            <a:r>
              <a:rPr kumimoji="1" lang="ja-JP" altLang="en-US" sz="1000" b="1" dirty="0">
                <a:solidFill>
                  <a:srgbClr val="FF0000"/>
                </a:solidFill>
              </a:rPr>
              <a:t>良川</a:t>
            </a: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7654502" y="88984"/>
            <a:ext cx="1308113" cy="5078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</a:rPr>
              <a:t>資料２</a:t>
            </a:r>
            <a:endParaRPr lang="ja-JP" altLang="en-US" sz="27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5EFA7B8-68F5-4D38-B10F-72D77D2214BE}"/>
              </a:ext>
            </a:extLst>
          </p:cNvPr>
          <p:cNvSpPr txBox="1"/>
          <p:nvPr/>
        </p:nvSpPr>
        <p:spPr>
          <a:xfrm>
            <a:off x="248292" y="639823"/>
            <a:ext cx="485208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ぎ    ふ    し　  なが ら  </a:t>
            </a:r>
            <a:r>
              <a:rPr lang="ja-JP" altLang="en-US" sz="1300" dirty="0"/>
              <a:t>が</a:t>
            </a:r>
            <a:r>
              <a:rPr kumimoji="1" lang="ja-JP" altLang="en-US" sz="1300" dirty="0"/>
              <a:t>わ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0340E58-6085-406C-B863-1D52FE8C02F9}"/>
              </a:ext>
            </a:extLst>
          </p:cNvPr>
          <p:cNvSpPr txBox="1"/>
          <p:nvPr/>
        </p:nvSpPr>
        <p:spPr>
          <a:xfrm>
            <a:off x="4241407" y="-3343"/>
            <a:ext cx="229027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>
                <a:solidFill>
                  <a:schemeClr val="bg1"/>
                </a:solidFill>
              </a:rPr>
              <a:t>ごう　 う　 さい がい</a:t>
            </a:r>
            <a:endParaRPr kumimoji="1" lang="ja-JP" altLang="en-US" sz="1300" dirty="0">
              <a:solidFill>
                <a:schemeClr val="bg1"/>
              </a:solidFill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61BA17FC-B847-461F-B862-D433F20D2340}"/>
              </a:ext>
            </a:extLst>
          </p:cNvPr>
          <p:cNvSpPr txBox="1"/>
          <p:nvPr/>
        </p:nvSpPr>
        <p:spPr>
          <a:xfrm>
            <a:off x="2549328" y="3570198"/>
            <a:ext cx="122901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800" dirty="0">
                <a:solidFill>
                  <a:srgbClr val="FF0000"/>
                </a:solidFill>
              </a:rPr>
              <a:t>いじらがわ</a:t>
            </a:r>
          </a:p>
        </p:txBody>
      </p:sp>
    </p:spTree>
    <p:extLst>
      <p:ext uri="{BB962C8B-B14F-4D97-AF65-F5344CB8AC3E}">
        <p14:creationId xmlns:p14="http://schemas.microsoft.com/office/powerpoint/2010/main" val="17869388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11210"/>
            <a:ext cx="913782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</a:t>
            </a:r>
            <a:r>
              <a:rPr lang="en-US" altLang="ja-JP" sz="2700" dirty="0">
                <a:solidFill>
                  <a:schemeClr val="bg1"/>
                </a:solidFill>
                <a:latin typeface="+mj-ea"/>
              </a:rPr>
              <a:t>9.12</a:t>
            </a:r>
            <a:r>
              <a:rPr lang="ja-JP" altLang="en-US" sz="2700" dirty="0">
                <a:solidFill>
                  <a:schemeClr val="bg1"/>
                </a:solidFill>
                <a:latin typeface="+mj-ea"/>
              </a:rPr>
              <a:t>豪雨災害</a:t>
            </a: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7" y="797010"/>
            <a:ext cx="48520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ja-JP" sz="2400" dirty="0"/>
              <a:t>岐阜市</a:t>
            </a:r>
            <a:r>
              <a:rPr lang="ja-JP" altLang="en-US" sz="2400" dirty="0"/>
              <a:t>内の被害写真</a:t>
            </a:r>
            <a:endParaRPr kumimoji="1" lang="ja-JP" altLang="en-US" sz="2400" dirty="0"/>
          </a:p>
        </p:txBody>
      </p:sp>
      <p:pic>
        <p:nvPicPr>
          <p:cNvPr id="7" name="Picture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6517" y="1369885"/>
            <a:ext cx="4315582" cy="526975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1369885"/>
            <a:ext cx="4315582" cy="529156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テキスト ボックス 7"/>
          <p:cNvSpPr txBox="1"/>
          <p:nvPr/>
        </p:nvSpPr>
        <p:spPr>
          <a:xfrm>
            <a:off x="7654502" y="88984"/>
            <a:ext cx="1308113" cy="5078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</a:rPr>
              <a:t>資料２</a:t>
            </a:r>
            <a:endParaRPr lang="ja-JP" altLang="en-US" sz="27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0195F88-C815-4C6A-9243-E753C2562D25}"/>
              </a:ext>
            </a:extLst>
          </p:cNvPr>
          <p:cNvSpPr txBox="1"/>
          <p:nvPr/>
        </p:nvSpPr>
        <p:spPr>
          <a:xfrm>
            <a:off x="247957" y="652388"/>
            <a:ext cx="229027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ぎ 　ふ    し   ない</a:t>
            </a:r>
            <a:endParaRPr kumimoji="1" lang="ja-JP" altLang="en-US" sz="1300" dirty="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C8FDA1D-7BBE-4686-9945-BBF1A523408B}"/>
              </a:ext>
            </a:extLst>
          </p:cNvPr>
          <p:cNvSpPr txBox="1"/>
          <p:nvPr/>
        </p:nvSpPr>
        <p:spPr>
          <a:xfrm>
            <a:off x="1744867" y="637702"/>
            <a:ext cx="229027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ひ  がい しゃ しん</a:t>
            </a:r>
            <a:endParaRPr kumimoji="1" lang="ja-JP" altLang="en-US" sz="1300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8F5D5AE-2CE3-4C52-AD97-C21948678604}"/>
              </a:ext>
            </a:extLst>
          </p:cNvPr>
          <p:cNvSpPr txBox="1"/>
          <p:nvPr/>
        </p:nvSpPr>
        <p:spPr>
          <a:xfrm>
            <a:off x="4241407" y="-3343"/>
            <a:ext cx="229027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>
                <a:solidFill>
                  <a:schemeClr val="bg1"/>
                </a:solidFill>
              </a:rPr>
              <a:t>ごう　 う　 さい がい</a:t>
            </a:r>
            <a:endParaRPr kumimoji="1" lang="ja-JP" altLang="en-US" sz="1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2445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図 18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70"/>
          <a:stretch/>
        </p:blipFill>
        <p:spPr bwMode="auto">
          <a:xfrm>
            <a:off x="513292" y="1128046"/>
            <a:ext cx="8006593" cy="567971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11210"/>
            <a:ext cx="913782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</a:t>
            </a:r>
            <a:r>
              <a:rPr lang="en-US" altLang="ja-JP" sz="2700" dirty="0">
                <a:solidFill>
                  <a:schemeClr val="bg1"/>
                </a:solidFill>
                <a:latin typeface="+mj-ea"/>
              </a:rPr>
              <a:t>9.12</a:t>
            </a:r>
            <a:r>
              <a:rPr lang="ja-JP" altLang="en-US" sz="2700" dirty="0">
                <a:solidFill>
                  <a:schemeClr val="bg1"/>
                </a:solidFill>
                <a:latin typeface="+mj-ea"/>
              </a:rPr>
              <a:t>豪雨災害</a:t>
            </a: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309640" y="738552"/>
            <a:ext cx="45085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/>
              <a:t>安八町 長良川</a:t>
            </a:r>
            <a:endParaRPr kumimoji="1" lang="ja-JP" altLang="en-US" sz="2400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981652" y="2289741"/>
            <a:ext cx="111206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ja-JP" altLang="en-US" sz="800" dirty="0"/>
              <a:t>あんぱちちょうやくば</a:t>
            </a:r>
            <a:r>
              <a:rPr lang="en-US" altLang="ja-JP" sz="800" dirty="0"/>
              <a:t>   </a:t>
            </a:r>
            <a:r>
              <a:rPr lang="ja-JP" altLang="en-US" sz="1200" dirty="0"/>
              <a:t>安八町役場</a:t>
            </a:r>
            <a:endParaRPr kumimoji="1" lang="ja-JP" altLang="en-US" sz="1200" dirty="0"/>
          </a:p>
        </p:txBody>
      </p:sp>
      <p:cxnSp>
        <p:nvCxnSpPr>
          <p:cNvPr id="9" name="直線矢印コネクタ 8"/>
          <p:cNvCxnSpPr>
            <a:cxnSpLocks/>
            <a:stCxn id="7" idx="1"/>
          </p:cNvCxnSpPr>
          <p:nvPr/>
        </p:nvCxnSpPr>
        <p:spPr>
          <a:xfrm flipH="1" flipV="1">
            <a:off x="1738638" y="2188840"/>
            <a:ext cx="243014" cy="300956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/>
          <p:cNvCxnSpPr/>
          <p:nvPr/>
        </p:nvCxnSpPr>
        <p:spPr>
          <a:xfrm flipV="1">
            <a:off x="6284686" y="5800699"/>
            <a:ext cx="311071" cy="193701"/>
          </a:xfrm>
          <a:prstGeom prst="line">
            <a:avLst/>
          </a:prstGeom>
          <a:ln w="19050">
            <a:solidFill>
              <a:srgbClr val="FF0000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/>
          <p:cNvSpPr txBox="1"/>
          <p:nvPr/>
        </p:nvSpPr>
        <p:spPr>
          <a:xfrm>
            <a:off x="6751998" y="5488730"/>
            <a:ext cx="78693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solidFill>
                  <a:srgbClr val="FF0000"/>
                </a:solidFill>
              </a:rPr>
              <a:t>なが ら  がわ</a:t>
            </a:r>
            <a:endParaRPr lang="en-US" altLang="ja-JP" sz="800" dirty="0">
              <a:solidFill>
                <a:srgbClr val="FF0000"/>
              </a:solidFill>
            </a:endParaRPr>
          </a:p>
          <a:p>
            <a:r>
              <a:rPr lang="ja-JP" altLang="en-US" sz="1400" b="1" dirty="0">
                <a:solidFill>
                  <a:srgbClr val="FF0000"/>
                </a:solidFill>
              </a:rPr>
              <a:t>長</a:t>
            </a:r>
            <a:r>
              <a:rPr kumimoji="1" lang="ja-JP" altLang="en-US" sz="1400" b="1" dirty="0">
                <a:solidFill>
                  <a:srgbClr val="FF0000"/>
                </a:solidFill>
              </a:rPr>
              <a:t>良川</a:t>
            </a: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7654502" y="88984"/>
            <a:ext cx="1308113" cy="5078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</a:rPr>
              <a:t>資料２</a:t>
            </a:r>
            <a:endParaRPr lang="ja-JP" altLang="en-US" sz="27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0" name="円/楕円 19"/>
          <p:cNvSpPr/>
          <p:nvPr/>
        </p:nvSpPr>
        <p:spPr>
          <a:xfrm>
            <a:off x="4730959" y="3443227"/>
            <a:ext cx="861536" cy="86153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>
              <a:solidFill>
                <a:srgbClr val="FF0000"/>
              </a:solidFill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3589063" y="3474381"/>
            <a:ext cx="131364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solidFill>
                  <a:srgbClr val="FF0000"/>
                </a:solidFill>
              </a:rPr>
              <a:t>  は  てい               ば  しょ</a:t>
            </a:r>
            <a:endParaRPr lang="en-US" altLang="ja-JP" sz="800" dirty="0">
              <a:solidFill>
                <a:srgbClr val="FF0000"/>
              </a:solidFill>
            </a:endParaRPr>
          </a:p>
          <a:p>
            <a:r>
              <a:rPr lang="ja-JP" altLang="en-US" sz="1400" b="1" dirty="0">
                <a:solidFill>
                  <a:srgbClr val="FF0000"/>
                </a:solidFill>
              </a:rPr>
              <a:t>破堤した場所</a:t>
            </a:r>
            <a:endParaRPr kumimoji="1" lang="ja-JP" altLang="en-US" sz="1400" b="1" dirty="0">
              <a:solidFill>
                <a:srgbClr val="FF0000"/>
              </a:solidFill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61939AC6-765E-42F5-9C4E-33B929764351}"/>
              </a:ext>
            </a:extLst>
          </p:cNvPr>
          <p:cNvSpPr txBox="1"/>
          <p:nvPr/>
        </p:nvSpPr>
        <p:spPr>
          <a:xfrm>
            <a:off x="299190" y="612886"/>
            <a:ext cx="229027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あん ぱちょう   なが ら  がわ</a:t>
            </a:r>
            <a:endParaRPr kumimoji="1" lang="ja-JP" altLang="en-US" sz="1300" dirty="0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1941240-D19F-457C-B534-75CD8F278707}"/>
              </a:ext>
            </a:extLst>
          </p:cNvPr>
          <p:cNvSpPr txBox="1"/>
          <p:nvPr/>
        </p:nvSpPr>
        <p:spPr>
          <a:xfrm>
            <a:off x="4241407" y="-3343"/>
            <a:ext cx="229027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>
                <a:solidFill>
                  <a:schemeClr val="bg1"/>
                </a:solidFill>
              </a:rPr>
              <a:t>ごう　 う　 さい がい</a:t>
            </a:r>
            <a:endParaRPr kumimoji="1" lang="ja-JP" altLang="en-US" sz="1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7543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11210"/>
            <a:ext cx="913782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</a:t>
            </a:r>
            <a:r>
              <a:rPr lang="en-US" altLang="ja-JP" sz="2700" dirty="0">
                <a:solidFill>
                  <a:schemeClr val="bg1"/>
                </a:solidFill>
                <a:latin typeface="+mj-ea"/>
              </a:rPr>
              <a:t>9.12</a:t>
            </a:r>
            <a:r>
              <a:rPr lang="ja-JP" altLang="en-US" sz="2700" dirty="0">
                <a:solidFill>
                  <a:schemeClr val="bg1"/>
                </a:solidFill>
                <a:latin typeface="+mj-ea"/>
              </a:rPr>
              <a:t>豪雨災害</a:t>
            </a: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7" y="794027"/>
            <a:ext cx="56632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/>
              <a:t>名神高速道路から安八町中地域を望む</a:t>
            </a:r>
            <a:endParaRPr kumimoji="1" lang="ja-JP" altLang="en-US" sz="2400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7654502" y="88984"/>
            <a:ext cx="1308113" cy="5078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</a:rPr>
              <a:t>資料２</a:t>
            </a:r>
            <a:endParaRPr lang="ja-JP" altLang="en-US" sz="27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10" name="Picture 2" descr="C:\Users\maeyashiki\Desktop\19760912豪雨 災害誌 安八町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474" y="1163553"/>
            <a:ext cx="7808897" cy="5644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170DB0A-8F55-4FAA-9266-E903D1B7032C}"/>
              </a:ext>
            </a:extLst>
          </p:cNvPr>
          <p:cNvSpPr txBox="1"/>
          <p:nvPr/>
        </p:nvSpPr>
        <p:spPr>
          <a:xfrm>
            <a:off x="138698" y="648700"/>
            <a:ext cx="566325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めい しん こう そく どう   ろ               あんぱちちょうなか ち  いき       のぞ</a:t>
            </a:r>
            <a:endParaRPr lang="en-US" altLang="ja-JP" sz="1300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B4522E1-9AE5-41B8-AC38-89C0F6F3025F}"/>
              </a:ext>
            </a:extLst>
          </p:cNvPr>
          <p:cNvSpPr txBox="1"/>
          <p:nvPr/>
        </p:nvSpPr>
        <p:spPr>
          <a:xfrm>
            <a:off x="4241407" y="-3343"/>
            <a:ext cx="229027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>
                <a:solidFill>
                  <a:schemeClr val="bg1"/>
                </a:solidFill>
              </a:rPr>
              <a:t>ごう　 う　 さい がい</a:t>
            </a:r>
            <a:endParaRPr kumimoji="1" lang="ja-JP" altLang="en-US" sz="1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608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1010</TotalTime>
  <Words>812</Words>
  <Application>Microsoft Office PowerPoint</Application>
  <PresentationFormat>画面に合わせる (4:3)</PresentationFormat>
  <Paragraphs>277</Paragraphs>
  <Slides>11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11</vt:i4>
      </vt:variant>
    </vt:vector>
  </HeadingPairs>
  <TitlesOfParts>
    <vt:vector size="16" baseType="lpstr"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mugiworks</dc:creator>
  <cp:lastModifiedBy>後藤 章予</cp:lastModifiedBy>
  <cp:revision>22</cp:revision>
  <dcterms:created xsi:type="dcterms:W3CDTF">2018-09-18T07:11:48Z</dcterms:created>
  <dcterms:modified xsi:type="dcterms:W3CDTF">2022-02-22T08:33:16Z</dcterms:modified>
</cp:coreProperties>
</file>