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0" r:id="rId2"/>
    <p:sldId id="261" r:id="rId3"/>
    <p:sldId id="256" r:id="rId4"/>
    <p:sldId id="257" r:id="rId5"/>
    <p:sldId id="258" r:id="rId6"/>
    <p:sldId id="259" r:id="rId7"/>
  </p:sldIdLst>
  <p:sldSz cx="6551613" cy="9251950"/>
  <p:notesSz cx="7099300" cy="10234613"/>
  <p:defaultTextStyle>
    <a:defPPr>
      <a:defRPr lang="ja-JP"/>
    </a:defPPr>
    <a:lvl1pPr marL="0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1pPr>
    <a:lvl2pPr marL="307137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2pPr>
    <a:lvl3pPr marL="614272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3pPr>
    <a:lvl4pPr marL="921409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4pPr>
    <a:lvl5pPr marL="1228545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5pPr>
    <a:lvl6pPr marL="1535680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6pPr>
    <a:lvl7pPr marL="1842816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7pPr>
    <a:lvl8pPr marL="2149951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8pPr>
    <a:lvl9pPr marL="2457089" algn="l" defTabSz="614272" rtl="0" eaLnBrk="1" latinLnBrk="0" hangingPunct="1">
      <a:defRPr kumimoji="1" sz="12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1" autoAdjust="0"/>
    <p:restoredTop sz="94660"/>
  </p:normalViewPr>
  <p:slideViewPr>
    <p:cSldViewPr snapToGrid="0">
      <p:cViewPr>
        <p:scale>
          <a:sx n="100" d="100"/>
          <a:sy n="100" d="100"/>
        </p:scale>
        <p:origin x="1848" y="-9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371" y="1514151"/>
            <a:ext cx="5568871" cy="3221049"/>
          </a:xfrm>
        </p:spPr>
        <p:txBody>
          <a:bodyPr anchor="b"/>
          <a:lstStyle>
            <a:lvl1pPr algn="ctr">
              <a:defRPr sz="42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8952" y="4859416"/>
            <a:ext cx="4913710" cy="2233746"/>
          </a:xfrm>
        </p:spPr>
        <p:txBody>
          <a:bodyPr/>
          <a:lstStyle>
            <a:lvl1pPr marL="0" indent="0" algn="ctr">
              <a:buNone/>
              <a:defRPr sz="1720"/>
            </a:lvl1pPr>
            <a:lvl2pPr marL="327584" indent="0" algn="ctr">
              <a:buNone/>
              <a:defRPr sz="1433"/>
            </a:lvl2pPr>
            <a:lvl3pPr marL="655168" indent="0" algn="ctr">
              <a:buNone/>
              <a:defRPr sz="1290"/>
            </a:lvl3pPr>
            <a:lvl4pPr marL="982751" indent="0" algn="ctr">
              <a:buNone/>
              <a:defRPr sz="1146"/>
            </a:lvl4pPr>
            <a:lvl5pPr marL="1310335" indent="0" algn="ctr">
              <a:buNone/>
              <a:defRPr sz="1146"/>
            </a:lvl5pPr>
            <a:lvl6pPr marL="1637919" indent="0" algn="ctr">
              <a:buNone/>
              <a:defRPr sz="1146"/>
            </a:lvl6pPr>
            <a:lvl7pPr marL="1965503" indent="0" algn="ctr">
              <a:buNone/>
              <a:defRPr sz="1146"/>
            </a:lvl7pPr>
            <a:lvl8pPr marL="2293087" indent="0" algn="ctr">
              <a:buNone/>
              <a:defRPr sz="1146"/>
            </a:lvl8pPr>
            <a:lvl9pPr marL="2620670" indent="0" algn="ctr">
              <a:buNone/>
              <a:defRPr sz="114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93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561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12" y="2306565"/>
            <a:ext cx="5650766" cy="3848554"/>
          </a:xfrm>
        </p:spPr>
        <p:txBody>
          <a:bodyPr anchor="b"/>
          <a:lstStyle>
            <a:lvl1pPr>
              <a:defRPr sz="42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012" y="6191528"/>
            <a:ext cx="5650766" cy="2023863"/>
          </a:xfrm>
        </p:spPr>
        <p:txBody>
          <a:bodyPr/>
          <a:lstStyle>
            <a:lvl1pPr marL="0" indent="0">
              <a:buNone/>
              <a:defRPr sz="1720">
                <a:solidFill>
                  <a:schemeClr val="tx1"/>
                </a:solidFill>
              </a:defRPr>
            </a:lvl1pPr>
            <a:lvl2pPr marL="327584" indent="0">
              <a:buNone/>
              <a:defRPr sz="1433">
                <a:solidFill>
                  <a:schemeClr val="tx1">
                    <a:tint val="75000"/>
                  </a:schemeClr>
                </a:solidFill>
              </a:defRPr>
            </a:lvl2pPr>
            <a:lvl3pPr marL="655168" indent="0">
              <a:buNone/>
              <a:defRPr sz="1290">
                <a:solidFill>
                  <a:schemeClr val="tx1">
                    <a:tint val="75000"/>
                  </a:schemeClr>
                </a:solidFill>
              </a:defRPr>
            </a:lvl3pPr>
            <a:lvl4pPr marL="982751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4pPr>
            <a:lvl5pPr marL="1310335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5pPr>
            <a:lvl6pPr marL="1637919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6pPr>
            <a:lvl7pPr marL="1965503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7pPr>
            <a:lvl8pPr marL="2293087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8pPr>
            <a:lvl9pPr marL="2620670" indent="0">
              <a:buNone/>
              <a:defRPr sz="11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59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423" y="2462903"/>
            <a:ext cx="2784436" cy="587027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6754" y="2462903"/>
            <a:ext cx="2784436" cy="587027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85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492583"/>
            <a:ext cx="5650766" cy="178828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277" y="2268014"/>
            <a:ext cx="2771639" cy="1111518"/>
          </a:xfrm>
        </p:spPr>
        <p:txBody>
          <a:bodyPr anchor="b"/>
          <a:lstStyle>
            <a:lvl1pPr marL="0" indent="0">
              <a:buNone/>
              <a:defRPr sz="1720" b="1"/>
            </a:lvl1pPr>
            <a:lvl2pPr marL="327584" indent="0">
              <a:buNone/>
              <a:defRPr sz="1433" b="1"/>
            </a:lvl2pPr>
            <a:lvl3pPr marL="655168" indent="0">
              <a:buNone/>
              <a:defRPr sz="1290" b="1"/>
            </a:lvl3pPr>
            <a:lvl4pPr marL="982751" indent="0">
              <a:buNone/>
              <a:defRPr sz="1146" b="1"/>
            </a:lvl4pPr>
            <a:lvl5pPr marL="1310335" indent="0">
              <a:buNone/>
              <a:defRPr sz="1146" b="1"/>
            </a:lvl5pPr>
            <a:lvl6pPr marL="1637919" indent="0">
              <a:buNone/>
              <a:defRPr sz="1146" b="1"/>
            </a:lvl6pPr>
            <a:lvl7pPr marL="1965503" indent="0">
              <a:buNone/>
              <a:defRPr sz="1146" b="1"/>
            </a:lvl7pPr>
            <a:lvl8pPr marL="2293087" indent="0">
              <a:buNone/>
              <a:defRPr sz="1146" b="1"/>
            </a:lvl8pPr>
            <a:lvl9pPr marL="2620670" indent="0">
              <a:buNone/>
              <a:defRPr sz="11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277" y="3379532"/>
            <a:ext cx="2771639" cy="49707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6754" y="2268014"/>
            <a:ext cx="2785289" cy="1111518"/>
          </a:xfrm>
        </p:spPr>
        <p:txBody>
          <a:bodyPr anchor="b"/>
          <a:lstStyle>
            <a:lvl1pPr marL="0" indent="0">
              <a:buNone/>
              <a:defRPr sz="1720" b="1"/>
            </a:lvl1pPr>
            <a:lvl2pPr marL="327584" indent="0">
              <a:buNone/>
              <a:defRPr sz="1433" b="1"/>
            </a:lvl2pPr>
            <a:lvl3pPr marL="655168" indent="0">
              <a:buNone/>
              <a:defRPr sz="1290" b="1"/>
            </a:lvl3pPr>
            <a:lvl4pPr marL="982751" indent="0">
              <a:buNone/>
              <a:defRPr sz="1146" b="1"/>
            </a:lvl4pPr>
            <a:lvl5pPr marL="1310335" indent="0">
              <a:buNone/>
              <a:defRPr sz="1146" b="1"/>
            </a:lvl5pPr>
            <a:lvl6pPr marL="1637919" indent="0">
              <a:buNone/>
              <a:defRPr sz="1146" b="1"/>
            </a:lvl6pPr>
            <a:lvl7pPr marL="1965503" indent="0">
              <a:buNone/>
              <a:defRPr sz="1146" b="1"/>
            </a:lvl7pPr>
            <a:lvl8pPr marL="2293087" indent="0">
              <a:buNone/>
              <a:defRPr sz="1146" b="1"/>
            </a:lvl8pPr>
            <a:lvl9pPr marL="2620670" indent="0">
              <a:buNone/>
              <a:defRPr sz="11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6754" y="3379532"/>
            <a:ext cx="2785289" cy="49707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269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61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36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616797"/>
            <a:ext cx="2113066" cy="2158788"/>
          </a:xfrm>
        </p:spPr>
        <p:txBody>
          <a:bodyPr anchor="b"/>
          <a:lstStyle>
            <a:lvl1pPr>
              <a:defRPr sz="229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5289" y="1332112"/>
            <a:ext cx="3316754" cy="6574881"/>
          </a:xfrm>
        </p:spPr>
        <p:txBody>
          <a:bodyPr/>
          <a:lstStyle>
            <a:lvl1pPr>
              <a:defRPr sz="2293"/>
            </a:lvl1pPr>
            <a:lvl2pPr>
              <a:defRPr sz="2006"/>
            </a:lvl2pPr>
            <a:lvl3pPr>
              <a:defRPr sz="1720"/>
            </a:lvl3pPr>
            <a:lvl4pPr>
              <a:defRPr sz="1433"/>
            </a:lvl4pPr>
            <a:lvl5pPr>
              <a:defRPr sz="1433"/>
            </a:lvl5pPr>
            <a:lvl6pPr>
              <a:defRPr sz="1433"/>
            </a:lvl6pPr>
            <a:lvl7pPr>
              <a:defRPr sz="1433"/>
            </a:lvl7pPr>
            <a:lvl8pPr>
              <a:defRPr sz="1433"/>
            </a:lvl8pPr>
            <a:lvl9pPr>
              <a:defRPr sz="14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2775585"/>
            <a:ext cx="2113066" cy="5142115"/>
          </a:xfrm>
        </p:spPr>
        <p:txBody>
          <a:bodyPr/>
          <a:lstStyle>
            <a:lvl1pPr marL="0" indent="0">
              <a:buNone/>
              <a:defRPr sz="1146"/>
            </a:lvl1pPr>
            <a:lvl2pPr marL="327584" indent="0">
              <a:buNone/>
              <a:defRPr sz="1003"/>
            </a:lvl2pPr>
            <a:lvl3pPr marL="655168" indent="0">
              <a:buNone/>
              <a:defRPr sz="860"/>
            </a:lvl3pPr>
            <a:lvl4pPr marL="982751" indent="0">
              <a:buNone/>
              <a:defRPr sz="717"/>
            </a:lvl4pPr>
            <a:lvl5pPr marL="1310335" indent="0">
              <a:buNone/>
              <a:defRPr sz="717"/>
            </a:lvl5pPr>
            <a:lvl6pPr marL="1637919" indent="0">
              <a:buNone/>
              <a:defRPr sz="717"/>
            </a:lvl6pPr>
            <a:lvl7pPr marL="1965503" indent="0">
              <a:buNone/>
              <a:defRPr sz="717"/>
            </a:lvl7pPr>
            <a:lvl8pPr marL="2293087" indent="0">
              <a:buNone/>
              <a:defRPr sz="717"/>
            </a:lvl8pPr>
            <a:lvl9pPr marL="2620670" indent="0">
              <a:buNone/>
              <a:defRPr sz="71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933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616797"/>
            <a:ext cx="2113066" cy="2158788"/>
          </a:xfrm>
        </p:spPr>
        <p:txBody>
          <a:bodyPr anchor="b"/>
          <a:lstStyle>
            <a:lvl1pPr>
              <a:defRPr sz="229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85289" y="1332112"/>
            <a:ext cx="3316754" cy="6574881"/>
          </a:xfrm>
        </p:spPr>
        <p:txBody>
          <a:bodyPr anchor="t"/>
          <a:lstStyle>
            <a:lvl1pPr marL="0" indent="0">
              <a:buNone/>
              <a:defRPr sz="2293"/>
            </a:lvl1pPr>
            <a:lvl2pPr marL="327584" indent="0">
              <a:buNone/>
              <a:defRPr sz="2006"/>
            </a:lvl2pPr>
            <a:lvl3pPr marL="655168" indent="0">
              <a:buNone/>
              <a:defRPr sz="1720"/>
            </a:lvl3pPr>
            <a:lvl4pPr marL="982751" indent="0">
              <a:buNone/>
              <a:defRPr sz="1433"/>
            </a:lvl4pPr>
            <a:lvl5pPr marL="1310335" indent="0">
              <a:buNone/>
              <a:defRPr sz="1433"/>
            </a:lvl5pPr>
            <a:lvl6pPr marL="1637919" indent="0">
              <a:buNone/>
              <a:defRPr sz="1433"/>
            </a:lvl6pPr>
            <a:lvl7pPr marL="1965503" indent="0">
              <a:buNone/>
              <a:defRPr sz="1433"/>
            </a:lvl7pPr>
            <a:lvl8pPr marL="2293087" indent="0">
              <a:buNone/>
              <a:defRPr sz="1433"/>
            </a:lvl8pPr>
            <a:lvl9pPr marL="2620670" indent="0">
              <a:buNone/>
              <a:defRPr sz="1433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2775585"/>
            <a:ext cx="2113066" cy="5142115"/>
          </a:xfrm>
        </p:spPr>
        <p:txBody>
          <a:bodyPr/>
          <a:lstStyle>
            <a:lvl1pPr marL="0" indent="0">
              <a:buNone/>
              <a:defRPr sz="1146"/>
            </a:lvl1pPr>
            <a:lvl2pPr marL="327584" indent="0">
              <a:buNone/>
              <a:defRPr sz="1003"/>
            </a:lvl2pPr>
            <a:lvl3pPr marL="655168" indent="0">
              <a:buNone/>
              <a:defRPr sz="860"/>
            </a:lvl3pPr>
            <a:lvl4pPr marL="982751" indent="0">
              <a:buNone/>
              <a:defRPr sz="717"/>
            </a:lvl4pPr>
            <a:lvl5pPr marL="1310335" indent="0">
              <a:buNone/>
              <a:defRPr sz="717"/>
            </a:lvl5pPr>
            <a:lvl6pPr marL="1637919" indent="0">
              <a:buNone/>
              <a:defRPr sz="717"/>
            </a:lvl6pPr>
            <a:lvl7pPr marL="1965503" indent="0">
              <a:buNone/>
              <a:defRPr sz="717"/>
            </a:lvl7pPr>
            <a:lvl8pPr marL="2293087" indent="0">
              <a:buNone/>
              <a:defRPr sz="717"/>
            </a:lvl8pPr>
            <a:lvl9pPr marL="2620670" indent="0">
              <a:buNone/>
              <a:defRPr sz="71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660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20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88498" y="492581"/>
            <a:ext cx="1412692" cy="78406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424" y="492581"/>
            <a:ext cx="4156179" cy="78406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24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424" y="492583"/>
            <a:ext cx="5650766" cy="178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424" y="2462903"/>
            <a:ext cx="5650766" cy="5870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0423" y="8575189"/>
            <a:ext cx="1474113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97D51-4643-4C6E-AC93-EFB58B744C04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222" y="8575189"/>
            <a:ext cx="2211169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27077" y="8575189"/>
            <a:ext cx="1474113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D812-965C-4E93-89D5-9D817AE19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02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55168" rtl="0" eaLnBrk="1" latinLnBrk="0" hangingPunct="1">
        <a:lnSpc>
          <a:spcPct val="90000"/>
        </a:lnSpc>
        <a:spcBef>
          <a:spcPct val="0"/>
        </a:spcBef>
        <a:buNone/>
        <a:defRPr kumimoji="1" sz="31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3792" indent="-163792" algn="l" defTabSz="655168" rtl="0" eaLnBrk="1" latinLnBrk="0" hangingPunct="1">
        <a:lnSpc>
          <a:spcPct val="90000"/>
        </a:lnSpc>
        <a:spcBef>
          <a:spcPts val="717"/>
        </a:spcBef>
        <a:buFont typeface="Arial" panose="020B0604020202020204" pitchFamily="34" charset="0"/>
        <a:buChar char="•"/>
        <a:defRPr kumimoji="1" sz="2006" kern="1200">
          <a:solidFill>
            <a:schemeClr val="tx1"/>
          </a:solidFill>
          <a:latin typeface="+mn-lt"/>
          <a:ea typeface="+mn-ea"/>
          <a:cs typeface="+mn-cs"/>
        </a:defRPr>
      </a:lvl1pPr>
      <a:lvl2pPr marL="491376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720" kern="1200">
          <a:solidFill>
            <a:schemeClr val="tx1"/>
          </a:solidFill>
          <a:latin typeface="+mn-lt"/>
          <a:ea typeface="+mn-ea"/>
          <a:cs typeface="+mn-cs"/>
        </a:defRPr>
      </a:lvl2pPr>
      <a:lvl3pPr marL="818960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433" kern="1200">
          <a:solidFill>
            <a:schemeClr val="tx1"/>
          </a:solidFill>
          <a:latin typeface="+mn-lt"/>
          <a:ea typeface="+mn-ea"/>
          <a:cs typeface="+mn-cs"/>
        </a:defRPr>
      </a:lvl3pPr>
      <a:lvl4pPr marL="1146543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4pPr>
      <a:lvl5pPr marL="1474127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5pPr>
      <a:lvl6pPr marL="1801711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6pPr>
      <a:lvl7pPr marL="2129295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7pPr>
      <a:lvl8pPr marL="2456879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8pPr>
      <a:lvl9pPr marL="2784462" indent="-163792" algn="l" defTabSz="655168" rtl="0" eaLnBrk="1" latinLnBrk="0" hangingPunct="1">
        <a:lnSpc>
          <a:spcPct val="90000"/>
        </a:lnSpc>
        <a:spcBef>
          <a:spcPts val="358"/>
        </a:spcBef>
        <a:buFont typeface="Arial" panose="020B0604020202020204" pitchFamily="34" charset="0"/>
        <a:buChar char="•"/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1pPr>
      <a:lvl2pPr marL="327584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2pPr>
      <a:lvl3pPr marL="655168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3pPr>
      <a:lvl4pPr marL="982751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4pPr>
      <a:lvl5pPr marL="1310335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5pPr>
      <a:lvl6pPr marL="1637919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6pPr>
      <a:lvl7pPr marL="1965503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7pPr>
      <a:lvl8pPr marL="2293087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8pPr>
      <a:lvl9pPr marL="2620670" algn="l" defTabSz="655168" rtl="0" eaLnBrk="1" latinLnBrk="0" hangingPunct="1">
        <a:defRPr kumimoji="1" sz="12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5"/>
          <p:cNvSpPr txBox="1">
            <a:spLocks noChangeArrowheads="1"/>
          </p:cNvSpPr>
          <p:nvPr/>
        </p:nvSpPr>
        <p:spPr bwMode="auto">
          <a:xfrm>
            <a:off x="164776" y="108179"/>
            <a:ext cx="6192284" cy="468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</a:pPr>
            <a:r>
              <a:rPr lang="ja-JP" altLang="en-US" sz="18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テーマ２</a:t>
            </a:r>
            <a:r>
              <a:rPr lang="en-US" altLang="ja-JP" sz="18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_</a:t>
            </a:r>
            <a:r>
              <a:rPr lang="ja-JP" altLang="en-US" sz="18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災害を防ぐ行政の取組（公助について）</a:t>
            </a:r>
            <a:endParaRPr lang="en-US" altLang="ja-JP" sz="180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</a:pPr>
            <a:r>
              <a:rPr lang="ja-JP" altLang="en-US" sz="2600" b="1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「行政カード」の使い方</a:t>
            </a:r>
            <a:endParaRPr lang="en-US" altLang="ja-JP" sz="2600" b="1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200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ja-JP" altLang="en-US" sz="20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提示資料５～７の写真に示した施設を整備したり、取り組みを実施している機関を、児童の意見を引き出しながら並べるために使用します。</a:t>
            </a:r>
            <a:endParaRPr lang="en-US" altLang="ja-JP" sz="200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lnSpc>
                <a:spcPts val="2800"/>
              </a:lnSpc>
            </a:pPr>
            <a:endParaRPr lang="en-US" altLang="ja-JP" sz="200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ja-JP" altLang="en-US" sz="20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「国土交通省の人」は計６枚、「県の人」は計５枚、「市役所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・町役場の人」は計７枚、「水防団の人」は計１枚使用します。</a:t>
            </a:r>
            <a:endParaRPr lang="en-US" altLang="ja-JP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ja-JP" altLang="en-US" sz="20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提示資料の各写真との組み合わせは以下のとおりです。</a:t>
            </a:r>
            <a:endParaRPr lang="en-US" altLang="ja-JP" sz="200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8" name="図 7" descr="C:\Users\miho.ishii\Desktop\part\資料1-3-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30" y="5138882"/>
            <a:ext cx="5975575" cy="41050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2" name="テキスト ボックス 45"/>
          <p:cNvSpPr txBox="1">
            <a:spLocks noChangeArrowheads="1"/>
          </p:cNvSpPr>
          <p:nvPr/>
        </p:nvSpPr>
        <p:spPr bwMode="auto">
          <a:xfrm>
            <a:off x="273130" y="4702976"/>
            <a:ext cx="1131597" cy="40011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solidFill>
                  <a:srgbClr val="00B0F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資料５</a:t>
            </a:r>
            <a:endParaRPr lang="en-US" altLang="ja-JP" sz="2000" dirty="0">
              <a:solidFill>
                <a:srgbClr val="00B0F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45">
            <a:extLst>
              <a:ext uri="{FF2B5EF4-FFF2-40B4-BE49-F238E27FC236}">
                <a16:creationId xmlns:a16="http://schemas.microsoft.com/office/drawing/2014/main" id="{FEC40151-B6F2-4B6E-8259-BC1C1C743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489" y="1157570"/>
            <a:ext cx="12692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solidFill>
                  <a:srgbClr val="000000"/>
                </a:solidFill>
                <a:latin typeface="ＭＳ Ｐゴシック" panose="020B0600070205080204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てい　じ　し　りょう</a:t>
            </a:r>
            <a:endParaRPr lang="ja-JP" altLang="en-US" sz="8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" name="テキスト ボックス 45">
            <a:extLst>
              <a:ext uri="{FF2B5EF4-FFF2-40B4-BE49-F238E27FC236}">
                <a16:creationId xmlns:a16="http://schemas.microsoft.com/office/drawing/2014/main" id="{EF92E3BF-9115-4713-B8D8-854465300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220" y="1171433"/>
            <a:ext cx="873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しゃ し ん</a:t>
            </a:r>
          </a:p>
        </p:txBody>
      </p:sp>
      <p:sp>
        <p:nvSpPr>
          <p:cNvPr id="9" name="テキスト ボックス 45">
            <a:extLst>
              <a:ext uri="{FF2B5EF4-FFF2-40B4-BE49-F238E27FC236}">
                <a16:creationId xmlns:a16="http://schemas.microsoft.com/office/drawing/2014/main" id="{DDFD86D9-4EB8-4608-9A1E-75F6668B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271" y="1171433"/>
            <a:ext cx="873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し　せ　つ</a:t>
            </a:r>
          </a:p>
        </p:txBody>
      </p:sp>
      <p:sp>
        <p:nvSpPr>
          <p:cNvPr id="10" name="テキスト ボックス 45">
            <a:extLst>
              <a:ext uri="{FF2B5EF4-FFF2-40B4-BE49-F238E27FC236}">
                <a16:creationId xmlns:a16="http://schemas.microsoft.com/office/drawing/2014/main" id="{31415A78-BF9C-4ED4-B6B1-F1E63010E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497" y="1180370"/>
            <a:ext cx="873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せ　い　び</a:t>
            </a:r>
          </a:p>
        </p:txBody>
      </p:sp>
      <p:sp>
        <p:nvSpPr>
          <p:cNvPr id="11" name="テキスト ボックス 45">
            <a:extLst>
              <a:ext uri="{FF2B5EF4-FFF2-40B4-BE49-F238E27FC236}">
                <a16:creationId xmlns:a16="http://schemas.microsoft.com/office/drawing/2014/main" id="{77A7F9B5-D6F0-4AB7-8C6A-E8AB495E9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638" y="1534753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solidFill>
                  <a:srgbClr val="000000"/>
                </a:solidFill>
                <a:latin typeface="ＭＳ Ｐゴシック" panose="020B0600070205080204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と</a:t>
            </a:r>
            <a:endParaRPr lang="ja-JP" altLang="en-US" sz="8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3" name="テキスト ボックス 45">
            <a:extLst>
              <a:ext uri="{FF2B5EF4-FFF2-40B4-BE49-F238E27FC236}">
                <a16:creationId xmlns:a16="http://schemas.microsoft.com/office/drawing/2014/main" id="{C7702150-3CC2-4D65-9636-6D7A07FF0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11" y="1536419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く</a:t>
            </a:r>
          </a:p>
        </p:txBody>
      </p:sp>
      <p:sp>
        <p:nvSpPr>
          <p:cNvPr id="14" name="テキスト ボックス 45">
            <a:extLst>
              <a:ext uri="{FF2B5EF4-FFF2-40B4-BE49-F238E27FC236}">
                <a16:creationId xmlns:a16="http://schemas.microsoft.com/office/drawing/2014/main" id="{BE33841C-160F-4724-8B6A-E20EBEC84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224" y="1523604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じ っ し</a:t>
            </a:r>
          </a:p>
        </p:txBody>
      </p:sp>
      <p:sp>
        <p:nvSpPr>
          <p:cNvPr id="15" name="テキスト ボックス 45">
            <a:extLst>
              <a:ext uri="{FF2B5EF4-FFF2-40B4-BE49-F238E27FC236}">
                <a16:creationId xmlns:a16="http://schemas.microsoft.com/office/drawing/2014/main" id="{5EF20F6E-0782-4427-BB6D-F7201BDA1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843" y="1530696"/>
            <a:ext cx="61780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き　か　ん</a:t>
            </a:r>
          </a:p>
        </p:txBody>
      </p:sp>
      <p:sp>
        <p:nvSpPr>
          <p:cNvPr id="16" name="テキスト ボックス 45">
            <a:extLst>
              <a:ext uri="{FF2B5EF4-FFF2-40B4-BE49-F238E27FC236}">
                <a16:creationId xmlns:a16="http://schemas.microsoft.com/office/drawing/2014/main" id="{4A3E326D-798A-4901-BDCB-90C3685E8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4786" y="1527740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じ　ど　う</a:t>
            </a:r>
          </a:p>
        </p:txBody>
      </p:sp>
      <p:sp>
        <p:nvSpPr>
          <p:cNvPr id="17" name="テキスト ボックス 45">
            <a:extLst>
              <a:ext uri="{FF2B5EF4-FFF2-40B4-BE49-F238E27FC236}">
                <a16:creationId xmlns:a16="http://schemas.microsoft.com/office/drawing/2014/main" id="{5291F602-BDED-4AC9-94C2-8196CF8EE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170" y="1530696"/>
            <a:ext cx="65420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い　け　ん</a:t>
            </a:r>
          </a:p>
        </p:txBody>
      </p:sp>
      <p:sp>
        <p:nvSpPr>
          <p:cNvPr id="18" name="テキスト ボックス 45">
            <a:extLst>
              <a:ext uri="{FF2B5EF4-FFF2-40B4-BE49-F238E27FC236}">
                <a16:creationId xmlns:a16="http://schemas.microsoft.com/office/drawing/2014/main" id="{7665ED3C-91FE-418F-A903-D22898B16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7092" y="99242"/>
            <a:ext cx="6618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solidFill>
                  <a:srgbClr val="000000"/>
                </a:solidFill>
                <a:latin typeface="ＭＳ Ｐゴシック" panose="020B0600070205080204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さいがい</a:t>
            </a:r>
            <a:endParaRPr lang="ja-JP" altLang="en-US" sz="8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" name="テキスト ボックス 45">
            <a:extLst>
              <a:ext uri="{FF2B5EF4-FFF2-40B4-BE49-F238E27FC236}">
                <a16:creationId xmlns:a16="http://schemas.microsoft.com/office/drawing/2014/main" id="{2DC54B02-D367-4557-A507-BE0E9DFC7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528" y="104740"/>
            <a:ext cx="8141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ふせ</a:t>
            </a:r>
          </a:p>
        </p:txBody>
      </p:sp>
      <p:sp>
        <p:nvSpPr>
          <p:cNvPr id="20" name="テキスト ボックス 45">
            <a:extLst>
              <a:ext uri="{FF2B5EF4-FFF2-40B4-BE49-F238E27FC236}">
                <a16:creationId xmlns:a16="http://schemas.microsoft.com/office/drawing/2014/main" id="{90FB8884-E425-4A43-8A28-ACC16BA52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8061" y="110238"/>
            <a:ext cx="8141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ぎょうせい</a:t>
            </a:r>
          </a:p>
        </p:txBody>
      </p:sp>
      <p:sp>
        <p:nvSpPr>
          <p:cNvPr id="21" name="テキスト ボックス 45">
            <a:extLst>
              <a:ext uri="{FF2B5EF4-FFF2-40B4-BE49-F238E27FC236}">
                <a16:creationId xmlns:a16="http://schemas.microsoft.com/office/drawing/2014/main" id="{0CBB6EC7-5800-4173-9454-08B7F74C4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1038" y="114209"/>
            <a:ext cx="8141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こう　じょ</a:t>
            </a:r>
          </a:p>
        </p:txBody>
      </p:sp>
      <p:sp>
        <p:nvSpPr>
          <p:cNvPr id="23" name="テキスト ボックス 45">
            <a:extLst>
              <a:ext uri="{FF2B5EF4-FFF2-40B4-BE49-F238E27FC236}">
                <a16:creationId xmlns:a16="http://schemas.microsoft.com/office/drawing/2014/main" id="{F7B7E4B5-E008-4AF8-81C0-08D553A68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169" y="110238"/>
            <a:ext cx="8141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と り く み</a:t>
            </a:r>
          </a:p>
        </p:txBody>
      </p:sp>
      <p:sp>
        <p:nvSpPr>
          <p:cNvPr id="24" name="テキスト ボックス 45">
            <a:extLst>
              <a:ext uri="{FF2B5EF4-FFF2-40B4-BE49-F238E27FC236}">
                <a16:creationId xmlns:a16="http://schemas.microsoft.com/office/drawing/2014/main" id="{462437B3-3443-4279-822A-81E6C33DA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8989" y="444101"/>
            <a:ext cx="8141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つか</a:t>
            </a:r>
          </a:p>
        </p:txBody>
      </p:sp>
      <p:sp>
        <p:nvSpPr>
          <p:cNvPr id="25" name="テキスト ボックス 45">
            <a:extLst>
              <a:ext uri="{FF2B5EF4-FFF2-40B4-BE49-F238E27FC236}">
                <a16:creationId xmlns:a16="http://schemas.microsoft.com/office/drawing/2014/main" id="{EDE2AD04-858B-4E04-88D8-9CB34EDB7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850" y="453387"/>
            <a:ext cx="8141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かた</a:t>
            </a:r>
          </a:p>
        </p:txBody>
      </p:sp>
      <p:sp>
        <p:nvSpPr>
          <p:cNvPr id="26" name="テキスト ボックス 45">
            <a:extLst>
              <a:ext uri="{FF2B5EF4-FFF2-40B4-BE49-F238E27FC236}">
                <a16:creationId xmlns:a16="http://schemas.microsoft.com/office/drawing/2014/main" id="{742ED164-9F33-45B8-90CC-11CB20013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6609" y="1523604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ひ</a:t>
            </a:r>
          </a:p>
        </p:txBody>
      </p:sp>
      <p:sp>
        <p:nvSpPr>
          <p:cNvPr id="27" name="テキスト ボックス 45">
            <a:extLst>
              <a:ext uri="{FF2B5EF4-FFF2-40B4-BE49-F238E27FC236}">
                <a16:creationId xmlns:a16="http://schemas.microsoft.com/office/drawing/2014/main" id="{B90B129E-3364-4D2D-BB84-FC301FF7F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41" y="1897258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だ</a:t>
            </a:r>
          </a:p>
        </p:txBody>
      </p:sp>
      <p:sp>
        <p:nvSpPr>
          <p:cNvPr id="28" name="テキスト ボックス 45">
            <a:extLst>
              <a:ext uri="{FF2B5EF4-FFF2-40B4-BE49-F238E27FC236}">
                <a16:creationId xmlns:a16="http://schemas.microsoft.com/office/drawing/2014/main" id="{45FDFA12-617B-401E-B908-02BF67FBD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800" y="1897258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なら</a:t>
            </a:r>
          </a:p>
        </p:txBody>
      </p:sp>
      <p:sp>
        <p:nvSpPr>
          <p:cNvPr id="29" name="テキスト ボックス 45">
            <a:extLst>
              <a:ext uri="{FF2B5EF4-FFF2-40B4-BE49-F238E27FC236}">
                <a16:creationId xmlns:a16="http://schemas.microsoft.com/office/drawing/2014/main" id="{E39E680F-9F65-4893-81B9-81BF384B0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384" y="1899676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し　よ　う</a:t>
            </a:r>
          </a:p>
        </p:txBody>
      </p:sp>
      <p:sp>
        <p:nvSpPr>
          <p:cNvPr id="30" name="テキスト ボックス 45">
            <a:extLst>
              <a:ext uri="{FF2B5EF4-FFF2-40B4-BE49-F238E27FC236}">
                <a16:creationId xmlns:a16="http://schemas.microsoft.com/office/drawing/2014/main" id="{5B7CA99D-CB26-4B50-BD8D-D9E4D0735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395" y="2597220"/>
            <a:ext cx="14524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こ　く　ど　こ　う　つ　う　しょう</a:t>
            </a:r>
          </a:p>
        </p:txBody>
      </p:sp>
      <p:sp>
        <p:nvSpPr>
          <p:cNvPr id="31" name="テキスト ボックス 45">
            <a:extLst>
              <a:ext uri="{FF2B5EF4-FFF2-40B4-BE49-F238E27FC236}">
                <a16:creationId xmlns:a16="http://schemas.microsoft.com/office/drawing/2014/main" id="{853F53B1-DEF4-45E8-9C89-BB65816C2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6081" y="2601573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ひと</a:t>
            </a:r>
          </a:p>
        </p:txBody>
      </p:sp>
      <p:sp>
        <p:nvSpPr>
          <p:cNvPr id="32" name="テキスト ボックス 45">
            <a:extLst>
              <a:ext uri="{FF2B5EF4-FFF2-40B4-BE49-F238E27FC236}">
                <a16:creationId xmlns:a16="http://schemas.microsoft.com/office/drawing/2014/main" id="{44063A13-8DC2-4E2D-8A90-DEE997BE9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810" y="2597220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けい</a:t>
            </a:r>
          </a:p>
        </p:txBody>
      </p:sp>
      <p:sp>
        <p:nvSpPr>
          <p:cNvPr id="34" name="テキスト ボックス 45">
            <a:extLst>
              <a:ext uri="{FF2B5EF4-FFF2-40B4-BE49-F238E27FC236}">
                <a16:creationId xmlns:a16="http://schemas.microsoft.com/office/drawing/2014/main" id="{19BEAB9A-6693-47D3-9B2D-3BDAEDFC6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4212" y="2597489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まい</a:t>
            </a:r>
          </a:p>
        </p:txBody>
      </p:sp>
      <p:sp>
        <p:nvSpPr>
          <p:cNvPr id="35" name="テキスト ボックス 45">
            <a:extLst>
              <a:ext uri="{FF2B5EF4-FFF2-40B4-BE49-F238E27FC236}">
                <a16:creationId xmlns:a16="http://schemas.microsoft.com/office/drawing/2014/main" id="{384B9E1A-37BF-4DD4-8CC8-299B911A5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198" y="2596812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けん</a:t>
            </a:r>
          </a:p>
        </p:txBody>
      </p:sp>
      <p:sp>
        <p:nvSpPr>
          <p:cNvPr id="36" name="テキスト ボックス 45">
            <a:extLst>
              <a:ext uri="{FF2B5EF4-FFF2-40B4-BE49-F238E27FC236}">
                <a16:creationId xmlns:a16="http://schemas.microsoft.com/office/drawing/2014/main" id="{DAA77251-52EC-4B84-8FFD-73CB6239D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69" y="2957727"/>
            <a:ext cx="14110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し　や　く　しょ</a:t>
            </a:r>
          </a:p>
        </p:txBody>
      </p:sp>
      <p:sp>
        <p:nvSpPr>
          <p:cNvPr id="37" name="テキスト ボックス 45">
            <a:extLst>
              <a:ext uri="{FF2B5EF4-FFF2-40B4-BE49-F238E27FC236}">
                <a16:creationId xmlns:a16="http://schemas.microsoft.com/office/drawing/2014/main" id="{6111A827-299A-47AE-A70A-395E3D953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108" y="2960186"/>
            <a:ext cx="14110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ま　ち　や　く　ば</a:t>
            </a:r>
          </a:p>
        </p:txBody>
      </p:sp>
      <p:sp>
        <p:nvSpPr>
          <p:cNvPr id="38" name="テキスト ボックス 45">
            <a:extLst>
              <a:ext uri="{FF2B5EF4-FFF2-40B4-BE49-F238E27FC236}">
                <a16:creationId xmlns:a16="http://schemas.microsoft.com/office/drawing/2014/main" id="{D62E14FC-DFBB-4664-947E-CDE01D2AF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170" y="2953213"/>
            <a:ext cx="14110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す い ぼ う だ ん</a:t>
            </a:r>
          </a:p>
        </p:txBody>
      </p:sp>
      <p:sp>
        <p:nvSpPr>
          <p:cNvPr id="40" name="テキスト ボックス 45">
            <a:extLst>
              <a:ext uri="{FF2B5EF4-FFF2-40B4-BE49-F238E27FC236}">
                <a16:creationId xmlns:a16="http://schemas.microsoft.com/office/drawing/2014/main" id="{DB6866B4-C045-4EC2-B362-C483BDA8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268" y="3944612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かく</a:t>
            </a:r>
          </a:p>
        </p:txBody>
      </p:sp>
      <p:sp>
        <p:nvSpPr>
          <p:cNvPr id="41" name="テキスト ボックス 45">
            <a:extLst>
              <a:ext uri="{FF2B5EF4-FFF2-40B4-BE49-F238E27FC236}">
                <a16:creationId xmlns:a16="http://schemas.microsoft.com/office/drawing/2014/main" id="{0F2D4B60-4FD6-4F4D-9E5B-E1F4BA5E1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906" y="5282051"/>
            <a:ext cx="57421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だれ</a:t>
            </a:r>
          </a:p>
        </p:txBody>
      </p:sp>
      <p:sp>
        <p:nvSpPr>
          <p:cNvPr id="42" name="テキスト ボックス 45">
            <a:extLst>
              <a:ext uri="{FF2B5EF4-FFF2-40B4-BE49-F238E27FC236}">
                <a16:creationId xmlns:a16="http://schemas.microsoft.com/office/drawing/2014/main" id="{95B6B753-AD67-40B8-935D-D71079B97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7719" y="5291895"/>
            <a:ext cx="57421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つく</a:t>
            </a:r>
          </a:p>
        </p:txBody>
      </p:sp>
      <p:sp>
        <p:nvSpPr>
          <p:cNvPr id="43" name="テキスト ボックス 45">
            <a:extLst>
              <a:ext uri="{FF2B5EF4-FFF2-40B4-BE49-F238E27FC236}">
                <a16:creationId xmlns:a16="http://schemas.microsoft.com/office/drawing/2014/main" id="{5576CF91-A492-410A-9C9D-016CC4304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519" y="3944612"/>
            <a:ext cx="5742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い    か</a:t>
            </a:r>
          </a:p>
        </p:txBody>
      </p:sp>
      <p:sp>
        <p:nvSpPr>
          <p:cNvPr id="39" name="テキスト ボックス 45">
            <a:extLst>
              <a:ext uri="{FF2B5EF4-FFF2-40B4-BE49-F238E27FC236}">
                <a16:creationId xmlns:a16="http://schemas.microsoft.com/office/drawing/2014/main" id="{25322D6E-00E7-427B-8798-B7679D50D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4290" y="3944612"/>
            <a:ext cx="4893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く</a:t>
            </a:r>
          </a:p>
        </p:txBody>
      </p:sp>
      <p:sp>
        <p:nvSpPr>
          <p:cNvPr id="44" name="テキスト ボックス 45">
            <a:extLst>
              <a:ext uri="{FF2B5EF4-FFF2-40B4-BE49-F238E27FC236}">
                <a16:creationId xmlns:a16="http://schemas.microsoft.com/office/drawing/2014/main" id="{4DA7885B-1294-4B3A-A52B-AAE267A53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2" y="3949684"/>
            <a:ext cx="4893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499181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C:\Users\miho.ishii\Desktop\part\資料1-3-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29" y="536107"/>
            <a:ext cx="5975575" cy="41050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図 10" descr="C:\Users\miho.ishii\Desktop\part\資料1-3-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29" y="5088512"/>
            <a:ext cx="5975575" cy="41050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2" name="テキスト ボックス 45"/>
          <p:cNvSpPr txBox="1">
            <a:spLocks noChangeArrowheads="1"/>
          </p:cNvSpPr>
          <p:nvPr/>
        </p:nvSpPr>
        <p:spPr bwMode="auto">
          <a:xfrm>
            <a:off x="273130" y="4664791"/>
            <a:ext cx="1131597" cy="40011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solidFill>
                  <a:srgbClr val="00B0F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資料７</a:t>
            </a:r>
            <a:endParaRPr lang="en-US" altLang="ja-JP" sz="2000" dirty="0">
              <a:solidFill>
                <a:srgbClr val="00B0F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45"/>
          <p:cNvSpPr txBox="1">
            <a:spLocks noChangeArrowheads="1"/>
          </p:cNvSpPr>
          <p:nvPr/>
        </p:nvSpPr>
        <p:spPr bwMode="auto">
          <a:xfrm>
            <a:off x="273129" y="81788"/>
            <a:ext cx="1131597" cy="40011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solidFill>
                  <a:srgbClr val="00B0F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資料６</a:t>
            </a:r>
            <a:endParaRPr lang="en-US" altLang="ja-JP" sz="2000" dirty="0">
              <a:solidFill>
                <a:srgbClr val="00B0F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FA6BF65-488B-4EBA-9A4D-CA18D2654D9F}"/>
              </a:ext>
            </a:extLst>
          </p:cNvPr>
          <p:cNvGrpSpPr/>
          <p:nvPr/>
        </p:nvGrpSpPr>
        <p:grpSpPr>
          <a:xfrm>
            <a:off x="2044169" y="678525"/>
            <a:ext cx="1859280" cy="201101"/>
            <a:chOff x="2044169" y="678525"/>
            <a:chExt cx="1859280" cy="201101"/>
          </a:xfrm>
        </p:grpSpPr>
        <p:sp>
          <p:nvSpPr>
            <p:cNvPr id="6" name="テキスト ボックス 45">
              <a:extLst>
                <a:ext uri="{FF2B5EF4-FFF2-40B4-BE49-F238E27FC236}">
                  <a16:creationId xmlns:a16="http://schemas.microsoft.com/office/drawing/2014/main" id="{D466D875-9BD8-43A7-8327-6E44C19BB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8409" y="679571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だれ</a:t>
              </a:r>
            </a:p>
          </p:txBody>
        </p:sp>
        <p:sp>
          <p:nvSpPr>
            <p:cNvPr id="8" name="テキスト ボックス 45">
              <a:extLst>
                <a:ext uri="{FF2B5EF4-FFF2-40B4-BE49-F238E27FC236}">
                  <a16:creationId xmlns:a16="http://schemas.microsoft.com/office/drawing/2014/main" id="{4E25D19F-2CE0-4B26-9729-4BF937B41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4169" y="679571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と</a:t>
              </a:r>
            </a:p>
          </p:txBody>
        </p:sp>
        <p:sp>
          <p:nvSpPr>
            <p:cNvPr id="9" name="テキスト ボックス 45">
              <a:extLst>
                <a:ext uri="{FF2B5EF4-FFF2-40B4-BE49-F238E27FC236}">
                  <a16:creationId xmlns:a16="http://schemas.microsoft.com/office/drawing/2014/main" id="{69301686-1627-412F-B376-1889AE10E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326" y="678525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く</a:t>
              </a:r>
            </a:p>
          </p:txBody>
        </p:sp>
        <p:sp>
          <p:nvSpPr>
            <p:cNvPr id="13" name="テキスト ボックス 45">
              <a:extLst>
                <a:ext uri="{FF2B5EF4-FFF2-40B4-BE49-F238E27FC236}">
                  <a16:creationId xmlns:a16="http://schemas.microsoft.com/office/drawing/2014/main" id="{503F5AC3-0810-4738-8B82-65E8704F3B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235" y="678525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おこな</a:t>
              </a: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09EE18A-0E4C-40BE-8EE7-5B789AE43B5A}"/>
              </a:ext>
            </a:extLst>
          </p:cNvPr>
          <p:cNvGrpSpPr/>
          <p:nvPr/>
        </p:nvGrpSpPr>
        <p:grpSpPr>
          <a:xfrm>
            <a:off x="2035540" y="5240365"/>
            <a:ext cx="1859280" cy="201101"/>
            <a:chOff x="2044169" y="678525"/>
            <a:chExt cx="1859280" cy="201101"/>
          </a:xfrm>
        </p:grpSpPr>
        <p:sp>
          <p:nvSpPr>
            <p:cNvPr id="20" name="テキスト ボックス 45">
              <a:extLst>
                <a:ext uri="{FF2B5EF4-FFF2-40B4-BE49-F238E27FC236}">
                  <a16:creationId xmlns:a16="http://schemas.microsoft.com/office/drawing/2014/main" id="{9A535866-99D6-43A7-B1DD-61910C1F0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8409" y="679571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だれ</a:t>
              </a:r>
            </a:p>
          </p:txBody>
        </p:sp>
        <p:sp>
          <p:nvSpPr>
            <p:cNvPr id="21" name="テキスト ボックス 45">
              <a:extLst>
                <a:ext uri="{FF2B5EF4-FFF2-40B4-BE49-F238E27FC236}">
                  <a16:creationId xmlns:a16="http://schemas.microsoft.com/office/drawing/2014/main" id="{11AF0EB1-A513-47AF-AC77-7C75E8FF3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4169" y="679571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と</a:t>
              </a:r>
            </a:p>
          </p:txBody>
        </p:sp>
        <p:sp>
          <p:nvSpPr>
            <p:cNvPr id="22" name="テキスト ボックス 45">
              <a:extLst>
                <a:ext uri="{FF2B5EF4-FFF2-40B4-BE49-F238E27FC236}">
                  <a16:creationId xmlns:a16="http://schemas.microsoft.com/office/drawing/2014/main" id="{EB80394F-7913-493C-A151-4B1AA3339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326" y="678525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く</a:t>
              </a:r>
            </a:p>
          </p:txBody>
        </p:sp>
        <p:sp>
          <p:nvSpPr>
            <p:cNvPr id="23" name="テキスト ボックス 45">
              <a:extLst>
                <a:ext uri="{FF2B5EF4-FFF2-40B4-BE49-F238E27FC236}">
                  <a16:creationId xmlns:a16="http://schemas.microsoft.com/office/drawing/2014/main" id="{96E11B20-DF89-4143-BCBB-9703F3A4D6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235" y="678525"/>
              <a:ext cx="57421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ＭＳ Ｐゴシック" panose="020B0600070205080204" pitchFamily="50" charset="-128"/>
                </a:rPr>
                <a:t>おこな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119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2" y="125975"/>
            <a:ext cx="5408627" cy="7601358"/>
          </a:xfrm>
          <a:prstGeom prst="rect">
            <a:avLst/>
          </a:prstGeom>
        </p:spPr>
      </p:pic>
      <p:sp>
        <p:nvSpPr>
          <p:cNvPr id="6" name="テキスト ボックス 45"/>
          <p:cNvSpPr txBox="1">
            <a:spLocks noChangeArrowheads="1"/>
          </p:cNvSpPr>
          <p:nvPr/>
        </p:nvSpPr>
        <p:spPr bwMode="auto">
          <a:xfrm>
            <a:off x="1137542" y="7886708"/>
            <a:ext cx="42765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4400" dirty="0">
                <a:solidFill>
                  <a:srgbClr val="000000"/>
                </a:solidFill>
                <a:latin typeface="ＭＳ Ｐゴシック" panose="020B0600070205080204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国土交通省の人</a:t>
            </a:r>
            <a:endParaRPr lang="ja-JP" altLang="en-US" sz="4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5806" y="125975"/>
            <a:ext cx="6300000" cy="90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8094" tIns="44047" rIns="88094" bIns="440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165"/>
          </a:p>
        </p:txBody>
      </p:sp>
      <p:sp>
        <p:nvSpPr>
          <p:cNvPr id="5" name="テキスト ボックス 45">
            <a:extLst>
              <a:ext uri="{FF2B5EF4-FFF2-40B4-BE49-F238E27FC236}">
                <a16:creationId xmlns:a16="http://schemas.microsoft.com/office/drawing/2014/main" id="{91690583-7A55-453D-8C33-AE72DF1AC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362" y="7695267"/>
            <a:ext cx="27985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こくどこうつうしょう</a:t>
            </a:r>
          </a:p>
        </p:txBody>
      </p:sp>
      <p:sp>
        <p:nvSpPr>
          <p:cNvPr id="8" name="テキスト ボックス 45">
            <a:extLst>
              <a:ext uri="{FF2B5EF4-FFF2-40B4-BE49-F238E27FC236}">
                <a16:creationId xmlns:a16="http://schemas.microsoft.com/office/drawing/2014/main" id="{F0142D27-B539-493D-A9DF-BE0A1F97A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037" y="7730790"/>
            <a:ext cx="5742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ひと</a:t>
            </a:r>
          </a:p>
        </p:txBody>
      </p:sp>
    </p:spTree>
    <p:extLst>
      <p:ext uri="{BB962C8B-B14F-4D97-AF65-F5344CB8AC3E}">
        <p14:creationId xmlns:p14="http://schemas.microsoft.com/office/powerpoint/2010/main" val="83779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52" y="371379"/>
            <a:ext cx="5882109" cy="751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45"/>
          <p:cNvSpPr txBox="1">
            <a:spLocks noChangeArrowheads="1"/>
          </p:cNvSpPr>
          <p:nvPr/>
        </p:nvSpPr>
        <p:spPr bwMode="auto">
          <a:xfrm>
            <a:off x="1576584" y="7886708"/>
            <a:ext cx="339844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4400" dirty="0">
                <a:solidFill>
                  <a:srgbClr val="000000"/>
                </a:solidFill>
                <a:latin typeface="ＭＳ Ｐゴシック" panose="020B0600070205080204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県の人</a:t>
            </a:r>
            <a:endParaRPr lang="ja-JP" altLang="en-US" sz="4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5806" y="125975"/>
            <a:ext cx="6300000" cy="90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8094" tIns="44047" rIns="88094" bIns="440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165"/>
          </a:p>
        </p:txBody>
      </p:sp>
      <p:sp>
        <p:nvSpPr>
          <p:cNvPr id="8" name="テキスト ボックス 45">
            <a:extLst>
              <a:ext uri="{FF2B5EF4-FFF2-40B4-BE49-F238E27FC236}">
                <a16:creationId xmlns:a16="http://schemas.microsoft.com/office/drawing/2014/main" id="{0FCA8B27-38F0-4813-B1DC-3DC4E4D0C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79" y="7703139"/>
            <a:ext cx="9401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けん</a:t>
            </a:r>
          </a:p>
        </p:txBody>
      </p:sp>
      <p:sp>
        <p:nvSpPr>
          <p:cNvPr id="9" name="テキスト ボックス 45">
            <a:extLst>
              <a:ext uri="{FF2B5EF4-FFF2-40B4-BE49-F238E27FC236}">
                <a16:creationId xmlns:a16="http://schemas.microsoft.com/office/drawing/2014/main" id="{5F426985-7A36-481C-AB8F-3562ADA72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437" y="7703139"/>
            <a:ext cx="5742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ひと</a:t>
            </a:r>
          </a:p>
        </p:txBody>
      </p:sp>
    </p:spTree>
    <p:extLst>
      <p:ext uri="{BB962C8B-B14F-4D97-AF65-F5344CB8AC3E}">
        <p14:creationId xmlns:p14="http://schemas.microsoft.com/office/powerpoint/2010/main" val="117501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8045" t="3318" r="6014"/>
          <a:stretch/>
        </p:blipFill>
        <p:spPr>
          <a:xfrm>
            <a:off x="558135" y="444500"/>
            <a:ext cx="5435342" cy="7594002"/>
          </a:xfrm>
          <a:prstGeom prst="rect">
            <a:avLst/>
          </a:prstGeom>
        </p:spPr>
      </p:pic>
      <p:sp>
        <p:nvSpPr>
          <p:cNvPr id="6" name="テキスト ボックス 45"/>
          <p:cNvSpPr txBox="1">
            <a:spLocks noChangeArrowheads="1"/>
          </p:cNvSpPr>
          <p:nvPr/>
        </p:nvSpPr>
        <p:spPr bwMode="auto">
          <a:xfrm>
            <a:off x="558135" y="7886708"/>
            <a:ext cx="564337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4400" dirty="0">
                <a:solidFill>
                  <a:srgbClr val="000000"/>
                </a:solidFill>
                <a:latin typeface="ＭＳ Ｐゴシック" panose="020B0600070205080204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市役所・町役場の人</a:t>
            </a:r>
            <a:endParaRPr lang="ja-JP" altLang="en-US" sz="4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5806" y="125975"/>
            <a:ext cx="6300000" cy="90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8094" tIns="44047" rIns="88094" bIns="440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165"/>
          </a:p>
        </p:txBody>
      </p:sp>
      <p:sp>
        <p:nvSpPr>
          <p:cNvPr id="5" name="テキスト ボックス 45">
            <a:extLst>
              <a:ext uri="{FF2B5EF4-FFF2-40B4-BE49-F238E27FC236}">
                <a16:creationId xmlns:a16="http://schemas.microsoft.com/office/drawing/2014/main" id="{D394A535-E962-4BF5-A226-BBE01ECF7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" y="7699948"/>
            <a:ext cx="16611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しやくしょ</a:t>
            </a:r>
          </a:p>
        </p:txBody>
      </p:sp>
      <p:sp>
        <p:nvSpPr>
          <p:cNvPr id="8" name="テキスト ボックス 45">
            <a:extLst>
              <a:ext uri="{FF2B5EF4-FFF2-40B4-BE49-F238E27FC236}">
                <a16:creationId xmlns:a16="http://schemas.microsoft.com/office/drawing/2014/main" id="{0784E0C6-AE67-41EE-9A37-FE3EFF97E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437" y="7699948"/>
            <a:ext cx="5742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ひと</a:t>
            </a:r>
          </a:p>
        </p:txBody>
      </p:sp>
      <p:sp>
        <p:nvSpPr>
          <p:cNvPr id="9" name="テキスト ボックス 45">
            <a:extLst>
              <a:ext uri="{FF2B5EF4-FFF2-40B4-BE49-F238E27FC236}">
                <a16:creationId xmlns:a16="http://schemas.microsoft.com/office/drawing/2014/main" id="{39E41ACC-899A-4C76-8F97-B0A59C08A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280" y="7717431"/>
            <a:ext cx="16611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まちやくば</a:t>
            </a:r>
          </a:p>
        </p:txBody>
      </p:sp>
    </p:spTree>
    <p:extLst>
      <p:ext uri="{BB962C8B-B14F-4D97-AF65-F5344CB8AC3E}">
        <p14:creationId xmlns:p14="http://schemas.microsoft.com/office/powerpoint/2010/main" val="385337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l="15221" t="1725" r="14870" b="17329"/>
          <a:stretch/>
        </p:blipFill>
        <p:spPr>
          <a:xfrm>
            <a:off x="851195" y="609489"/>
            <a:ext cx="5069667" cy="7277219"/>
          </a:xfrm>
          <a:prstGeom prst="rect">
            <a:avLst/>
          </a:prstGeom>
        </p:spPr>
      </p:pic>
      <p:sp>
        <p:nvSpPr>
          <p:cNvPr id="6" name="テキスト ボックス 45"/>
          <p:cNvSpPr txBox="1">
            <a:spLocks noChangeArrowheads="1"/>
          </p:cNvSpPr>
          <p:nvPr/>
        </p:nvSpPr>
        <p:spPr bwMode="auto">
          <a:xfrm>
            <a:off x="851195" y="8059428"/>
            <a:ext cx="48492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4400" dirty="0">
                <a:solidFill>
                  <a:srgbClr val="000000"/>
                </a:solidFill>
                <a:latin typeface="ＭＳ Ｐゴシック" panose="020B0600070205080204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水防団の人</a:t>
            </a:r>
            <a:endParaRPr lang="ja-JP" altLang="en-US" sz="4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5806" y="125975"/>
            <a:ext cx="6300000" cy="90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8094" tIns="44047" rIns="88094" bIns="440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165"/>
          </a:p>
        </p:txBody>
      </p:sp>
      <p:sp>
        <p:nvSpPr>
          <p:cNvPr id="8" name="テキスト ボックス 45">
            <a:extLst>
              <a:ext uri="{FF2B5EF4-FFF2-40B4-BE49-F238E27FC236}">
                <a16:creationId xmlns:a16="http://schemas.microsoft.com/office/drawing/2014/main" id="{77A5E4F4-8455-4B04-BCA0-BB4298EAA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625" y="7888922"/>
            <a:ext cx="5742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ひと</a:t>
            </a:r>
          </a:p>
        </p:txBody>
      </p:sp>
      <p:sp>
        <p:nvSpPr>
          <p:cNvPr id="9" name="テキスト ボックス 45">
            <a:extLst>
              <a:ext uri="{FF2B5EF4-FFF2-40B4-BE49-F238E27FC236}">
                <a16:creationId xmlns:a16="http://schemas.microsoft.com/office/drawing/2014/main" id="{42733D3C-52DB-4546-BE7A-D8F67C947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7886708"/>
            <a:ext cx="16800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すいぼうだん</a:t>
            </a:r>
          </a:p>
        </p:txBody>
      </p:sp>
    </p:spTree>
    <p:extLst>
      <p:ext uri="{BB962C8B-B14F-4D97-AF65-F5344CB8AC3E}">
        <p14:creationId xmlns:p14="http://schemas.microsoft.com/office/powerpoint/2010/main" val="580689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235</Words>
  <Application>Microsoft Office PowerPoint</Application>
  <PresentationFormat>ユーザー設定</PresentationFormat>
  <Paragraphs>67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HG丸ｺﾞｼｯｸM-PRO</vt:lpstr>
      <vt:lpstr>ＭＳ Ｐゴシック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パシフィックコンサルタンツ(株)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 美帆</dc:creator>
  <cp:lastModifiedBy>後藤 章予</cp:lastModifiedBy>
  <cp:revision>12</cp:revision>
  <cp:lastPrinted>2020-03-09T05:10:14Z</cp:lastPrinted>
  <dcterms:created xsi:type="dcterms:W3CDTF">2019-12-03T06:47:14Z</dcterms:created>
  <dcterms:modified xsi:type="dcterms:W3CDTF">2022-02-21T08:21:13Z</dcterms:modified>
</cp:coreProperties>
</file>