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FF66FF"/>
    <a:srgbClr val="FF00FF"/>
    <a:srgbClr val="A05713"/>
    <a:srgbClr val="013F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8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273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5270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509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1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1" y="1825625"/>
            <a:ext cx="3867151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7570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799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196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191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03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7530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4344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556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472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image" Target="../media/image2.jpeg"/><Relationship Id="rId7" Type="http://schemas.openxmlformats.org/officeDocument/2006/relationships/image" Target="../media/image6.tiff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75303" y="1257857"/>
            <a:ext cx="12039600" cy="4637367"/>
            <a:chOff x="65993" y="112423"/>
            <a:chExt cx="12039600" cy="4637367"/>
          </a:xfrm>
        </p:grpSpPr>
        <p:grpSp>
          <p:nvGrpSpPr>
            <p:cNvPr id="13" name="グループ化 12"/>
            <p:cNvGrpSpPr/>
            <p:nvPr/>
          </p:nvGrpSpPr>
          <p:grpSpPr>
            <a:xfrm>
              <a:off x="65993" y="112423"/>
              <a:ext cx="12039600" cy="4637367"/>
              <a:chOff x="304118" y="888057"/>
              <a:chExt cx="12039600" cy="4434846"/>
            </a:xfrm>
          </p:grpSpPr>
          <p:sp>
            <p:nvSpPr>
              <p:cNvPr id="11" name="角丸四角形 10"/>
              <p:cNvSpPr/>
              <p:nvPr/>
            </p:nvSpPr>
            <p:spPr>
              <a:xfrm>
                <a:off x="455838" y="888057"/>
                <a:ext cx="11736161" cy="4303478"/>
              </a:xfrm>
              <a:prstGeom prst="roundRect">
                <a:avLst>
                  <a:gd name="adj" fmla="val 2853"/>
                </a:avLst>
              </a:prstGeom>
              <a:solidFill>
                <a:srgbClr val="013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角丸四角形 11"/>
              <p:cNvSpPr/>
              <p:nvPr/>
            </p:nvSpPr>
            <p:spPr>
              <a:xfrm>
                <a:off x="304118" y="5029863"/>
                <a:ext cx="12039600" cy="293040"/>
              </a:xfrm>
              <a:prstGeom prst="roundRect">
                <a:avLst/>
              </a:prstGeom>
              <a:solidFill>
                <a:srgbClr val="A057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" name="テキスト ボックス 6"/>
            <p:cNvSpPr txBox="1"/>
            <p:nvPr/>
          </p:nvSpPr>
          <p:spPr>
            <a:xfrm>
              <a:off x="328608" y="177216"/>
              <a:ext cx="8311230" cy="338554"/>
            </a:xfrm>
            <a:prstGeom prst="rect">
              <a:avLst/>
            </a:prstGeom>
            <a:noFill/>
            <a:ln w="38100">
              <a:solidFill>
                <a:srgbClr val="FF66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今日の課題：</a:t>
              </a:r>
              <a:r>
                <a:rPr lang="ja-JP" altLang="en-US" sz="16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水害に備えて、誰がどの</a:t>
              </a:r>
              <a:r>
                <a:rPr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ような取り組みがされているのだろう。</a:t>
              </a:r>
            </a:p>
          </p:txBody>
        </p:sp>
      </p:grpSp>
      <p:sp>
        <p:nvSpPr>
          <p:cNvPr id="24" name="正方形/長方形 23"/>
          <p:cNvSpPr/>
          <p:nvPr/>
        </p:nvSpPr>
        <p:spPr>
          <a:xfrm>
            <a:off x="0" y="0"/>
            <a:ext cx="1219406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27023" y="1751173"/>
            <a:ext cx="29543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u="sng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水害を防ぐための施設</a:t>
            </a:r>
            <a:endParaRPr kumimoji="1" lang="en-US" altLang="ja-JP" sz="1200" b="1" u="sng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8803037" y="4211977"/>
            <a:ext cx="2691819" cy="1077218"/>
          </a:xfrm>
          <a:prstGeom prst="rect">
            <a:avLst/>
          </a:prstGeom>
          <a:noFill/>
          <a:ln w="38100">
            <a:solidFill>
              <a:srgbClr val="66CCFF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まとめ</a:t>
            </a:r>
            <a:endParaRPr lang="en-US" altLang="ja-JP" sz="16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・水害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からまちを守るために</a:t>
            </a:r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　市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や県、国が様々な</a:t>
            </a:r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対策「公助」を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行っている</a:t>
            </a:r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。</a:t>
            </a:r>
            <a:endParaRPr lang="en-US" altLang="ja-JP" sz="16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175" y="173202"/>
            <a:ext cx="12185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板書計画：</a:t>
            </a:r>
            <a:r>
              <a:rPr lang="ja-JP" altLang="en-US" sz="1600" dirty="0">
                <a:solidFill>
                  <a:schemeClr val="bg1"/>
                </a:solidFill>
                <a:latin typeface="+mj-ea"/>
                <a:ea typeface="+mj-ea"/>
              </a:rPr>
              <a:t>２</a:t>
            </a:r>
            <a:r>
              <a:rPr lang="ja-JP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時限目「災害を防ぐ行政の取り組み（公助について）」</a:t>
            </a:r>
            <a:endParaRPr lang="en-US" altLang="ja-JP" sz="1600" dirty="0" smtClean="0">
              <a:solidFill>
                <a:schemeClr val="bg1"/>
              </a:solidFill>
            </a:endParaRPr>
          </a:p>
        </p:txBody>
      </p:sp>
      <p:pic>
        <p:nvPicPr>
          <p:cNvPr id="25" name="図 24" descr="C:\Users\miho.ishii\Desktop\part\資料1-3-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07" y="2040889"/>
            <a:ext cx="2369244" cy="16754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7" name="図 26" descr="C:\Users\miho.ishii\Desktop\part\資料1-3-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728" y="2061337"/>
            <a:ext cx="2369244" cy="16754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9" name="図 28" descr="C:\Users\miho.ishii\Desktop\part\資料1-3-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07" y="3795292"/>
            <a:ext cx="2369244" cy="16754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1" name="図 30" descr="C:\Users\miho.ishii\Desktop\part\資料1-3-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728" y="3832976"/>
            <a:ext cx="2369244" cy="16754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8" name="テキスト ボックス 37"/>
          <p:cNvSpPr txBox="1"/>
          <p:nvPr/>
        </p:nvSpPr>
        <p:spPr>
          <a:xfrm>
            <a:off x="5588311" y="1763532"/>
            <a:ext cx="29543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u="sng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誰の取り組みだろう？</a:t>
            </a:r>
            <a:endParaRPr kumimoji="1" lang="en-US" altLang="ja-JP" sz="1200" b="1" u="sng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1" t="2290" r="5081" b="4062"/>
          <a:stretch/>
        </p:blipFill>
        <p:spPr>
          <a:xfrm>
            <a:off x="5787508" y="2041517"/>
            <a:ext cx="2343073" cy="173127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2" t="1809" r="5412" b="3839"/>
          <a:stretch/>
        </p:blipFill>
        <p:spPr>
          <a:xfrm>
            <a:off x="8225470" y="2048509"/>
            <a:ext cx="2356090" cy="174428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4" t="3819" r="5172" b="5350"/>
          <a:stretch/>
        </p:blipFill>
        <p:spPr>
          <a:xfrm>
            <a:off x="5761475" y="3848015"/>
            <a:ext cx="2369106" cy="1679201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61237" y="2037256"/>
            <a:ext cx="304780" cy="378877"/>
          </a:xfrm>
          <a:prstGeom prst="rect">
            <a:avLst/>
          </a:prstGeom>
        </p:spPr>
      </p:pic>
      <p:pic>
        <p:nvPicPr>
          <p:cNvPr id="40" name="図 3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78318" y="2848177"/>
            <a:ext cx="293790" cy="365216"/>
          </a:xfrm>
          <a:prstGeom prst="rect">
            <a:avLst/>
          </a:prstGeom>
        </p:spPr>
      </p:pic>
      <p:pic>
        <p:nvPicPr>
          <p:cNvPr id="41" name="図 4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271700" y="1984987"/>
            <a:ext cx="298802" cy="369750"/>
          </a:xfrm>
          <a:prstGeom prst="rect">
            <a:avLst/>
          </a:prstGeom>
        </p:spPr>
      </p:pic>
      <p:pic>
        <p:nvPicPr>
          <p:cNvPr id="42" name="図 4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327404" y="2849246"/>
            <a:ext cx="285229" cy="353606"/>
          </a:xfrm>
          <a:prstGeom prst="rect">
            <a:avLst/>
          </a:prstGeom>
        </p:spPr>
      </p:pic>
      <p:pic>
        <p:nvPicPr>
          <p:cNvPr id="44" name="図 4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7039" y="2646826"/>
            <a:ext cx="325403" cy="404514"/>
          </a:xfrm>
          <a:prstGeom prst="rect">
            <a:avLst/>
          </a:prstGeom>
        </p:spPr>
      </p:pic>
      <p:pic>
        <p:nvPicPr>
          <p:cNvPr id="45" name="図 4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48713" y="2643837"/>
            <a:ext cx="329311" cy="407503"/>
          </a:xfrm>
          <a:prstGeom prst="rect">
            <a:avLst/>
          </a:prstGeom>
        </p:spPr>
      </p:pic>
      <p:pic>
        <p:nvPicPr>
          <p:cNvPr id="46" name="図 4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55636" y="2928511"/>
            <a:ext cx="293790" cy="365216"/>
          </a:xfrm>
          <a:prstGeom prst="rect">
            <a:avLst/>
          </a:prstGeom>
        </p:spPr>
      </p:pic>
      <p:pic>
        <p:nvPicPr>
          <p:cNvPr id="47" name="図 4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407081" y="2970165"/>
            <a:ext cx="285229" cy="35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640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947</TotalTime>
  <Words>60</Words>
  <Application>Microsoft Office PowerPoint</Application>
  <PresentationFormat>ワイド画面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メイリオ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川口百合子</dc:creator>
  <cp:lastModifiedBy>浅見 ユリ子</cp:lastModifiedBy>
  <cp:revision>34</cp:revision>
  <cp:lastPrinted>2019-09-26T04:41:15Z</cp:lastPrinted>
  <dcterms:created xsi:type="dcterms:W3CDTF">2018-06-21T05:12:25Z</dcterms:created>
  <dcterms:modified xsi:type="dcterms:W3CDTF">2020-03-09T04:45:15Z</dcterms:modified>
</cp:coreProperties>
</file>