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70" r:id="rId2"/>
    <p:sldId id="273" r:id="rId3"/>
    <p:sldId id="275" r:id="rId4"/>
    <p:sldId id="276" r:id="rId5"/>
    <p:sldId id="265" r:id="rId6"/>
    <p:sldId id="266" r:id="rId7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4" d="100"/>
          <a:sy n="84" d="100"/>
        </p:scale>
        <p:origin x="67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504092-8A5C-4021-A773-1F62D9C9D81C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D335F-2F16-4E85-9E18-EA76283763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3096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7244F-A9DF-4A9B-97E9-AD9C07E1C71C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0820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7244F-A9DF-4A9B-97E9-AD9C07E1C71C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8096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111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3636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1168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848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241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1972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9886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062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049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043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054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119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47217" y="783145"/>
            <a:ext cx="3231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愛知</a:t>
            </a:r>
            <a:r>
              <a:rPr kumimoji="1" lang="ja-JP" altLang="en-US" sz="2400" dirty="0"/>
              <a:t>県の主な自然災害</a:t>
            </a:r>
          </a:p>
        </p:txBody>
      </p:sp>
      <p:graphicFrame>
        <p:nvGraphicFramePr>
          <p:cNvPr id="7" name="表 6"/>
          <p:cNvGraphicFramePr>
            <a:graphicFrameLocks noGrp="1"/>
          </p:cNvGraphicFramePr>
          <p:nvPr/>
        </p:nvGraphicFramePr>
        <p:xfrm>
          <a:off x="617022" y="1502892"/>
          <a:ext cx="3867669" cy="51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9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7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1200"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400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台風・洪水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1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台風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号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1953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昭和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28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b="0" dirty="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伊勢湾台風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b="0" dirty="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1959</a:t>
                      </a:r>
                      <a:r>
                        <a:rPr kumimoji="1" lang="ja-JP" altLang="en-US" sz="1400" b="0" dirty="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昭和</a:t>
                      </a:r>
                      <a:r>
                        <a:rPr kumimoji="1" lang="en-US" altLang="ja-JP" sz="1400" b="0" dirty="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34</a:t>
                      </a:r>
                      <a:r>
                        <a:rPr kumimoji="1" lang="ja-JP" altLang="en-US" sz="1400" b="0" dirty="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47.7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豪雨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1972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昭和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47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51.9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豪雨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1976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昭和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51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台風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号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1991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平成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東海（恵南）豪雨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2000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平成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平成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月豪雨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2008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平成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台風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号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2009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平成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台風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号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2011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平成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23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3620754"/>
                  </a:ext>
                </a:extLst>
              </a:tr>
            </a:tbl>
          </a:graphicData>
        </a:graphic>
      </p:graphicFrame>
      <p:graphicFrame>
        <p:nvGraphicFramePr>
          <p:cNvPr id="9" name="表 8"/>
          <p:cNvGraphicFramePr>
            <a:graphicFrameLocks noGrp="1"/>
          </p:cNvGraphicFramePr>
          <p:nvPr/>
        </p:nvGraphicFramePr>
        <p:xfrm>
          <a:off x="4665919" y="1505297"/>
          <a:ext cx="3866400" cy="204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9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7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1200"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400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地震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1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濃尾地震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1891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明治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24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東南海地震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1944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昭和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三河地震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1945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昭和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3" name="テキスト ボックス 22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</a:t>
            </a:r>
            <a:r>
              <a:rPr lang="en-US" altLang="ja-JP" sz="2700" dirty="0">
                <a:solidFill>
                  <a:schemeClr val="bg1"/>
                </a:solidFill>
              </a:rPr>
              <a:t>2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E8D3D8C-7D7F-41B9-9B8D-2910A6AD7ABC}"/>
              </a:ext>
            </a:extLst>
          </p:cNvPr>
          <p:cNvSpPr txBox="1"/>
          <p:nvPr/>
        </p:nvSpPr>
        <p:spPr>
          <a:xfrm>
            <a:off x="669380" y="4573904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とうかい　　</a:t>
            </a:r>
            <a:r>
              <a:rPr kumimoji="1"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けいなん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B46F040-D1EB-4945-9CB9-65167A6F2486}"/>
              </a:ext>
            </a:extLst>
          </p:cNvPr>
          <p:cNvSpPr txBox="1"/>
          <p:nvPr/>
        </p:nvSpPr>
        <p:spPr>
          <a:xfrm>
            <a:off x="683693" y="2518992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い せ わ ん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247377B-A6A8-4913-9561-AB6B3DAC3D51}"/>
              </a:ext>
            </a:extLst>
          </p:cNvPr>
          <p:cNvSpPr txBox="1"/>
          <p:nvPr/>
        </p:nvSpPr>
        <p:spPr>
          <a:xfrm>
            <a:off x="981696" y="3041063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ご う う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426EA66-D23D-4BE3-AB6B-2D6A30DAF53F}"/>
              </a:ext>
            </a:extLst>
          </p:cNvPr>
          <p:cNvSpPr txBox="1"/>
          <p:nvPr/>
        </p:nvSpPr>
        <p:spPr>
          <a:xfrm>
            <a:off x="4713305" y="1999339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 う び 　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2CB326C-E42C-4B97-9B62-2243C6259466}"/>
              </a:ext>
            </a:extLst>
          </p:cNvPr>
          <p:cNvSpPr txBox="1"/>
          <p:nvPr/>
        </p:nvSpPr>
        <p:spPr>
          <a:xfrm>
            <a:off x="4716840" y="2507590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とうなんかい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067DC8A-2378-457B-8236-8E663341C2D6}"/>
              </a:ext>
            </a:extLst>
          </p:cNvPr>
          <p:cNvSpPr txBox="1"/>
          <p:nvPr/>
        </p:nvSpPr>
        <p:spPr>
          <a:xfrm>
            <a:off x="642161" y="1990099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たいふう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3D5C0ED-D236-48A1-98DD-818FC989575F}"/>
              </a:ext>
            </a:extLst>
          </p:cNvPr>
          <p:cNvSpPr txBox="1"/>
          <p:nvPr/>
        </p:nvSpPr>
        <p:spPr>
          <a:xfrm>
            <a:off x="4701730" y="3015841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み か わ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B3BF11D-7609-4EBE-9082-8340C397E3FF}"/>
              </a:ext>
            </a:extLst>
          </p:cNvPr>
          <p:cNvSpPr txBox="1"/>
          <p:nvPr/>
        </p:nvSpPr>
        <p:spPr>
          <a:xfrm>
            <a:off x="1821151" y="687140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お も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2675609-185A-43BB-8FE2-3D5EF51AF788}"/>
              </a:ext>
            </a:extLst>
          </p:cNvPr>
          <p:cNvSpPr txBox="1"/>
          <p:nvPr/>
        </p:nvSpPr>
        <p:spPr>
          <a:xfrm>
            <a:off x="3034541" y="2011531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しょう わ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03107-78B8-4BF6-A942-0695EFE0A4C7}"/>
              </a:ext>
            </a:extLst>
          </p:cNvPr>
          <p:cNvSpPr txBox="1"/>
          <p:nvPr/>
        </p:nvSpPr>
        <p:spPr>
          <a:xfrm>
            <a:off x="3034541" y="4064892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へいせい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9234053-551B-4360-A76A-ACD2E9F67F8B}"/>
              </a:ext>
            </a:extLst>
          </p:cNvPr>
          <p:cNvSpPr txBox="1"/>
          <p:nvPr/>
        </p:nvSpPr>
        <p:spPr>
          <a:xfrm>
            <a:off x="7088848" y="2011530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めい　じ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17AD28F4-99B7-49C6-84D9-7E5CFC8D1E37}"/>
              </a:ext>
            </a:extLst>
          </p:cNvPr>
          <p:cNvGrpSpPr/>
          <p:nvPr/>
        </p:nvGrpSpPr>
        <p:grpSpPr>
          <a:xfrm>
            <a:off x="6175" y="40641"/>
            <a:ext cx="9137825" cy="614976"/>
            <a:chOff x="6175" y="4065"/>
            <a:chExt cx="9137825" cy="614976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6175" y="111210"/>
              <a:ext cx="913782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700" dirty="0"/>
                <a:t>　</a:t>
              </a:r>
              <a:r>
                <a:rPr lang="ja-JP" altLang="en-US" sz="2700" dirty="0">
                  <a:solidFill>
                    <a:schemeClr val="bg1"/>
                  </a:solidFill>
                </a:rPr>
                <a:t>愛知県の自然災害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2CC17A3-7F57-4B7C-A187-D2B560BDF7D9}"/>
                </a:ext>
              </a:extLst>
            </p:cNvPr>
            <p:cNvSpPr txBox="1"/>
            <p:nvPr/>
          </p:nvSpPr>
          <p:spPr>
            <a:xfrm>
              <a:off x="4736164" y="16373"/>
              <a:ext cx="16112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し 　ぜ ん　さ い　が い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BBBECF39-92C8-405A-A848-995F1C044299}"/>
                </a:ext>
              </a:extLst>
            </p:cNvPr>
            <p:cNvSpPr txBox="1"/>
            <p:nvPr/>
          </p:nvSpPr>
          <p:spPr>
            <a:xfrm>
              <a:off x="3276995" y="4065"/>
              <a:ext cx="16112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あ い　 ち　　けん</a:t>
              </a:r>
            </a:p>
          </p:txBody>
        </p:sp>
      </p:grp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9B048FD-11DD-4C9B-AE93-F09E66CF628A}"/>
              </a:ext>
            </a:extLst>
          </p:cNvPr>
          <p:cNvSpPr txBox="1"/>
          <p:nvPr/>
        </p:nvSpPr>
        <p:spPr>
          <a:xfrm>
            <a:off x="2801906" y="2011530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ねん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08ACF22-7DA9-4DBF-9EF7-B2001D31F739}"/>
              </a:ext>
            </a:extLst>
          </p:cNvPr>
          <p:cNvSpPr txBox="1"/>
          <p:nvPr/>
        </p:nvSpPr>
        <p:spPr>
          <a:xfrm>
            <a:off x="6283200" y="971235"/>
            <a:ext cx="16112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し 　ぜ ん　さ い　が 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4FCBF18-5E35-4612-A912-8A181BFC3707}"/>
              </a:ext>
            </a:extLst>
          </p:cNvPr>
          <p:cNvSpPr txBox="1"/>
          <p:nvPr/>
        </p:nvSpPr>
        <p:spPr>
          <a:xfrm>
            <a:off x="6410364" y="1491788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じ　しん</a:t>
            </a:r>
            <a:r>
              <a:rPr kumimoji="1" lang="ja-JP" altLang="en-US" sz="7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6C07AB2-4408-4F86-805A-8EBA109D3ABF}"/>
              </a:ext>
            </a:extLst>
          </p:cNvPr>
          <p:cNvSpPr txBox="1"/>
          <p:nvPr/>
        </p:nvSpPr>
        <p:spPr>
          <a:xfrm>
            <a:off x="2094493" y="1491787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たいふう　　こうずい</a:t>
            </a:r>
            <a:endParaRPr kumimoji="1" lang="ja-JP" altLang="en-US" sz="70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974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 descr="マップ&#10;&#10;自動的に生成された説明">
            <a:extLst>
              <a:ext uri="{FF2B5EF4-FFF2-40B4-BE49-F238E27FC236}">
                <a16:creationId xmlns:a16="http://schemas.microsoft.com/office/drawing/2014/main" id="{8409774F-E6B8-4F3E-8607-826914B059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874" y="749581"/>
            <a:ext cx="7040831" cy="6038765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6" name="円/楕円 5"/>
          <p:cNvSpPr/>
          <p:nvPr/>
        </p:nvSpPr>
        <p:spPr>
          <a:xfrm rot="364621">
            <a:off x="2596535" y="3286738"/>
            <a:ext cx="1921145" cy="2278249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2" name="直線矢印コネクタ 41"/>
          <p:cNvCxnSpPr>
            <a:cxnSpLocks/>
            <a:stCxn id="34" idx="1"/>
          </p:cNvCxnSpPr>
          <p:nvPr/>
        </p:nvCxnSpPr>
        <p:spPr>
          <a:xfrm flipH="1" flipV="1">
            <a:off x="4398264" y="4867143"/>
            <a:ext cx="1773989" cy="673351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グループ化 7"/>
          <p:cNvGrpSpPr/>
          <p:nvPr/>
        </p:nvGrpSpPr>
        <p:grpSpPr>
          <a:xfrm>
            <a:off x="6133318" y="5420168"/>
            <a:ext cx="902811" cy="480218"/>
            <a:chOff x="7899149" y="824900"/>
            <a:chExt cx="902811" cy="429916"/>
          </a:xfrm>
        </p:grpSpPr>
        <p:sp>
          <p:nvSpPr>
            <p:cNvPr id="24" name="テキスト ボックス 23"/>
            <p:cNvSpPr txBox="1"/>
            <p:nvPr/>
          </p:nvSpPr>
          <p:spPr>
            <a:xfrm>
              <a:off x="7899149" y="947039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dirty="0">
                  <a:solidFill>
                    <a:schemeClr val="accent2">
                      <a:lumMod val="75000"/>
                    </a:schemeClr>
                  </a:solidFill>
                </a:rPr>
                <a:t>三河地震</a:t>
              </a:r>
            </a:p>
          </p:txBody>
        </p:sp>
        <p:sp>
          <p:nvSpPr>
            <p:cNvPr id="34" name="テキスト ボックス 33"/>
            <p:cNvSpPr txBox="1"/>
            <p:nvPr/>
          </p:nvSpPr>
          <p:spPr>
            <a:xfrm>
              <a:off x="7938084" y="824900"/>
              <a:ext cx="49244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800" dirty="0">
                  <a:solidFill>
                    <a:schemeClr val="accent2">
                      <a:lumMod val="75000"/>
                    </a:schemeClr>
                  </a:solidFill>
                </a:rPr>
                <a:t>みかわ</a:t>
              </a:r>
              <a:endParaRPr kumimoji="1" lang="ja-JP" altLang="en-US" sz="8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sp>
        <p:nvSpPr>
          <p:cNvPr id="68" name="テキスト ボックス 67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</a:t>
            </a:r>
            <a:r>
              <a:rPr lang="en-US" altLang="ja-JP" sz="2700" dirty="0">
                <a:solidFill>
                  <a:schemeClr val="bg1"/>
                </a:solidFill>
              </a:rPr>
              <a:t>3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1" name="円/楕円 15">
            <a:extLst>
              <a:ext uri="{FF2B5EF4-FFF2-40B4-BE49-F238E27FC236}">
                <a16:creationId xmlns:a16="http://schemas.microsoft.com/office/drawing/2014/main" id="{78662748-BDA8-4EF5-BEA4-124CB6626798}"/>
              </a:ext>
            </a:extLst>
          </p:cNvPr>
          <p:cNvSpPr/>
          <p:nvPr/>
        </p:nvSpPr>
        <p:spPr>
          <a:xfrm>
            <a:off x="1160070" y="2123795"/>
            <a:ext cx="1725052" cy="1652677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2" name="直線矢印コネクタ 71">
            <a:extLst>
              <a:ext uri="{FF2B5EF4-FFF2-40B4-BE49-F238E27FC236}">
                <a16:creationId xmlns:a16="http://schemas.microsoft.com/office/drawing/2014/main" id="{B144BEDB-C0BF-4309-B7F3-9C344FCDEFB7}"/>
              </a:ext>
            </a:extLst>
          </p:cNvPr>
          <p:cNvCxnSpPr>
            <a:cxnSpLocks/>
            <a:endCxn id="71" idx="3"/>
          </p:cNvCxnSpPr>
          <p:nvPr/>
        </p:nvCxnSpPr>
        <p:spPr>
          <a:xfrm flipV="1">
            <a:off x="1107259" y="3534443"/>
            <a:ext cx="305439" cy="305810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366A4C97-F450-4571-B4C0-B761D31DC50D}"/>
              </a:ext>
            </a:extLst>
          </p:cNvPr>
          <p:cNvGrpSpPr/>
          <p:nvPr/>
        </p:nvGrpSpPr>
        <p:grpSpPr>
          <a:xfrm>
            <a:off x="238207" y="3847658"/>
            <a:ext cx="1107276" cy="409523"/>
            <a:chOff x="7899149" y="845293"/>
            <a:chExt cx="1107276" cy="409523"/>
          </a:xfrm>
        </p:grpSpPr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1BDD7022-BBC5-4C41-BC71-03AA705AEE53}"/>
                </a:ext>
              </a:extLst>
            </p:cNvPr>
            <p:cNvSpPr txBox="1"/>
            <p:nvPr/>
          </p:nvSpPr>
          <p:spPr>
            <a:xfrm>
              <a:off x="7899149" y="947039"/>
              <a:ext cx="10823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00" dirty="0">
                  <a:solidFill>
                    <a:schemeClr val="accent5"/>
                  </a:solidFill>
                </a:rPr>
                <a:t>伊勢湾台風</a:t>
              </a:r>
              <a:endParaRPr lang="en-US" altLang="ja-JP" sz="1400" dirty="0">
                <a:solidFill>
                  <a:schemeClr val="accent5"/>
                </a:solidFill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07337866-418A-4C49-88E1-9F950CEEE74C}"/>
                </a:ext>
              </a:extLst>
            </p:cNvPr>
            <p:cNvSpPr txBox="1"/>
            <p:nvPr/>
          </p:nvSpPr>
          <p:spPr>
            <a:xfrm>
              <a:off x="7938504" y="845293"/>
              <a:ext cx="106792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800" dirty="0">
                  <a:solidFill>
                    <a:srgbClr val="4472C4"/>
                  </a:solidFill>
                </a:rPr>
                <a:t>い　せ わんたいふう</a:t>
              </a:r>
              <a:endParaRPr kumimoji="1" lang="ja-JP" altLang="en-US" sz="800" dirty="0">
                <a:solidFill>
                  <a:srgbClr val="4472C4"/>
                </a:solidFill>
              </a:endParaRPr>
            </a:p>
          </p:txBody>
        </p:sp>
      </p:grpSp>
      <p:sp>
        <p:nvSpPr>
          <p:cNvPr id="81" name="円/楕円 15">
            <a:extLst>
              <a:ext uri="{FF2B5EF4-FFF2-40B4-BE49-F238E27FC236}">
                <a16:creationId xmlns:a16="http://schemas.microsoft.com/office/drawing/2014/main" id="{1EF01D94-E7B6-42D6-9BC7-CEBD2726FE89}"/>
              </a:ext>
            </a:extLst>
          </p:cNvPr>
          <p:cNvSpPr/>
          <p:nvPr/>
        </p:nvSpPr>
        <p:spPr>
          <a:xfrm rot="20629448">
            <a:off x="1720603" y="1486366"/>
            <a:ext cx="2328686" cy="3467000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2" name="グループ化 81">
            <a:extLst>
              <a:ext uri="{FF2B5EF4-FFF2-40B4-BE49-F238E27FC236}">
                <a16:creationId xmlns:a16="http://schemas.microsoft.com/office/drawing/2014/main" id="{6C3B284F-8259-49B1-AA77-11D6F01BE2ED}"/>
              </a:ext>
            </a:extLst>
          </p:cNvPr>
          <p:cNvGrpSpPr/>
          <p:nvPr/>
        </p:nvGrpSpPr>
        <p:grpSpPr>
          <a:xfrm>
            <a:off x="5906472" y="1845595"/>
            <a:ext cx="1495922" cy="409523"/>
            <a:chOff x="7899149" y="845293"/>
            <a:chExt cx="1495922" cy="409523"/>
          </a:xfrm>
        </p:grpSpPr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C15536CC-C640-4F06-BC67-26FA3C89ED3E}"/>
                </a:ext>
              </a:extLst>
            </p:cNvPr>
            <p:cNvSpPr txBox="1"/>
            <p:nvPr/>
          </p:nvSpPr>
          <p:spPr>
            <a:xfrm>
              <a:off x="7899149" y="947039"/>
              <a:ext cx="14959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00" dirty="0">
                  <a:solidFill>
                    <a:schemeClr val="accent5"/>
                  </a:solidFill>
                </a:rPr>
                <a:t>東海（恵南）豪雨</a:t>
              </a:r>
              <a:endParaRPr lang="en-US" altLang="ja-JP" sz="1400" dirty="0">
                <a:solidFill>
                  <a:schemeClr val="accent5"/>
                </a:solidFill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0C60DAEF-651F-4849-9F8A-1A587AE2006F}"/>
                </a:ext>
              </a:extLst>
            </p:cNvPr>
            <p:cNvSpPr txBox="1"/>
            <p:nvPr/>
          </p:nvSpPr>
          <p:spPr>
            <a:xfrm>
              <a:off x="7913739" y="845293"/>
              <a:ext cx="13660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800" dirty="0">
                  <a:solidFill>
                    <a:srgbClr val="4472C4"/>
                  </a:solidFill>
                </a:rPr>
                <a:t>とうかい　けいなん　ごう　う</a:t>
              </a:r>
            </a:p>
          </p:txBody>
        </p:sp>
      </p:grpSp>
      <p:cxnSp>
        <p:nvCxnSpPr>
          <p:cNvPr id="85" name="直線矢印コネクタ 84">
            <a:extLst>
              <a:ext uri="{FF2B5EF4-FFF2-40B4-BE49-F238E27FC236}">
                <a16:creationId xmlns:a16="http://schemas.microsoft.com/office/drawing/2014/main" id="{CB1A9E56-AB9C-499C-8D72-7EC887A051AB}"/>
              </a:ext>
            </a:extLst>
          </p:cNvPr>
          <p:cNvCxnSpPr>
            <a:cxnSpLocks/>
          </p:cNvCxnSpPr>
          <p:nvPr/>
        </p:nvCxnSpPr>
        <p:spPr>
          <a:xfrm flipH="1">
            <a:off x="3534828" y="1612212"/>
            <a:ext cx="1182147" cy="358478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円/楕円 15">
            <a:extLst>
              <a:ext uri="{FF2B5EF4-FFF2-40B4-BE49-F238E27FC236}">
                <a16:creationId xmlns:a16="http://schemas.microsoft.com/office/drawing/2014/main" id="{7BE3862A-1169-4616-BBDF-120E62CFD908}"/>
              </a:ext>
            </a:extLst>
          </p:cNvPr>
          <p:cNvSpPr/>
          <p:nvPr/>
        </p:nvSpPr>
        <p:spPr>
          <a:xfrm rot="1442387">
            <a:off x="2129559" y="1848345"/>
            <a:ext cx="972056" cy="1204960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7" name="直線矢印コネクタ 86">
            <a:extLst>
              <a:ext uri="{FF2B5EF4-FFF2-40B4-BE49-F238E27FC236}">
                <a16:creationId xmlns:a16="http://schemas.microsoft.com/office/drawing/2014/main" id="{15B2F535-CFFD-4172-AF56-8422F65F9B12}"/>
              </a:ext>
            </a:extLst>
          </p:cNvPr>
          <p:cNvCxnSpPr>
            <a:cxnSpLocks/>
            <a:stCxn id="83" idx="1"/>
          </p:cNvCxnSpPr>
          <p:nvPr/>
        </p:nvCxnSpPr>
        <p:spPr>
          <a:xfrm flipH="1">
            <a:off x="3115971" y="2101230"/>
            <a:ext cx="2790501" cy="380467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グループ化 87">
            <a:extLst>
              <a:ext uri="{FF2B5EF4-FFF2-40B4-BE49-F238E27FC236}">
                <a16:creationId xmlns:a16="http://schemas.microsoft.com/office/drawing/2014/main" id="{DF263A9B-A696-48FB-9E69-F6238C05FD7E}"/>
              </a:ext>
            </a:extLst>
          </p:cNvPr>
          <p:cNvGrpSpPr/>
          <p:nvPr/>
        </p:nvGrpSpPr>
        <p:grpSpPr>
          <a:xfrm>
            <a:off x="4678742" y="839243"/>
            <a:ext cx="1813270" cy="840410"/>
            <a:chOff x="7892784" y="845293"/>
            <a:chExt cx="1813270" cy="840410"/>
          </a:xfrm>
        </p:grpSpPr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F55C9E4F-66B7-4F87-BBAB-6314110BECBF}"/>
                </a:ext>
              </a:extLst>
            </p:cNvPr>
            <p:cNvSpPr txBox="1"/>
            <p:nvPr/>
          </p:nvSpPr>
          <p:spPr>
            <a:xfrm>
              <a:off x="7899149" y="947039"/>
              <a:ext cx="1806905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00" dirty="0">
                  <a:solidFill>
                    <a:schemeClr val="accent5"/>
                  </a:solidFill>
                </a:rPr>
                <a:t>平成</a:t>
              </a:r>
              <a:r>
                <a:rPr lang="en-US" altLang="ja-JP" sz="1400" dirty="0">
                  <a:solidFill>
                    <a:schemeClr val="accent5"/>
                  </a:solidFill>
                </a:rPr>
                <a:t>20</a:t>
              </a:r>
              <a:r>
                <a:rPr lang="ja-JP" altLang="en-US" sz="1400" dirty="0">
                  <a:solidFill>
                    <a:schemeClr val="accent5"/>
                  </a:solidFill>
                </a:rPr>
                <a:t>年</a:t>
              </a:r>
              <a:r>
                <a:rPr lang="en-US" altLang="ja-JP" sz="1400" dirty="0">
                  <a:solidFill>
                    <a:schemeClr val="accent5"/>
                  </a:solidFill>
                </a:rPr>
                <a:t>8</a:t>
              </a:r>
              <a:r>
                <a:rPr lang="ja-JP" altLang="en-US" sz="1400" dirty="0">
                  <a:solidFill>
                    <a:schemeClr val="accent5"/>
                  </a:solidFill>
                </a:rPr>
                <a:t>月豪雨</a:t>
              </a:r>
              <a:endParaRPr lang="en-US" altLang="ja-JP" sz="1400" dirty="0">
                <a:solidFill>
                  <a:schemeClr val="accent5"/>
                </a:solidFill>
              </a:endParaRPr>
            </a:p>
            <a:p>
              <a:r>
                <a:rPr lang="ja-JP" altLang="en-US" sz="1400" dirty="0">
                  <a:solidFill>
                    <a:schemeClr val="accent5"/>
                  </a:solidFill>
                </a:rPr>
                <a:t>台風</a:t>
              </a:r>
              <a:r>
                <a:rPr lang="en-US" altLang="ja-JP" sz="1400" dirty="0">
                  <a:solidFill>
                    <a:schemeClr val="accent5"/>
                  </a:solidFill>
                </a:rPr>
                <a:t>18</a:t>
              </a:r>
              <a:r>
                <a:rPr lang="ja-JP" altLang="en-US" sz="1400" dirty="0">
                  <a:solidFill>
                    <a:schemeClr val="accent5"/>
                  </a:solidFill>
                </a:rPr>
                <a:t>号（平成</a:t>
              </a:r>
              <a:r>
                <a:rPr lang="en-US" altLang="ja-JP" sz="1400" dirty="0">
                  <a:solidFill>
                    <a:schemeClr val="accent5"/>
                  </a:solidFill>
                </a:rPr>
                <a:t>21</a:t>
              </a:r>
              <a:r>
                <a:rPr lang="ja-JP" altLang="en-US" sz="1400" dirty="0">
                  <a:solidFill>
                    <a:schemeClr val="accent5"/>
                  </a:solidFill>
                </a:rPr>
                <a:t>年）</a:t>
              </a:r>
              <a:endParaRPr lang="en-US" altLang="ja-JP" sz="1400" dirty="0">
                <a:solidFill>
                  <a:schemeClr val="accent5"/>
                </a:solidFill>
              </a:endParaRPr>
            </a:p>
            <a:p>
              <a:r>
                <a:rPr lang="ja-JP" altLang="en-US" sz="1400" dirty="0">
                  <a:solidFill>
                    <a:schemeClr val="accent5"/>
                  </a:solidFill>
                </a:rPr>
                <a:t>台風</a:t>
              </a:r>
              <a:r>
                <a:rPr lang="en-US" altLang="ja-JP" sz="1400" dirty="0">
                  <a:solidFill>
                    <a:schemeClr val="accent5"/>
                  </a:solidFill>
                </a:rPr>
                <a:t>15</a:t>
              </a:r>
              <a:r>
                <a:rPr lang="ja-JP" altLang="en-US" sz="1400" dirty="0">
                  <a:solidFill>
                    <a:schemeClr val="accent5"/>
                  </a:solidFill>
                </a:rPr>
                <a:t>号（平成</a:t>
              </a:r>
              <a:r>
                <a:rPr lang="en-US" altLang="ja-JP" sz="1400" dirty="0">
                  <a:solidFill>
                    <a:schemeClr val="accent5"/>
                  </a:solidFill>
                </a:rPr>
                <a:t>23</a:t>
              </a:r>
              <a:r>
                <a:rPr lang="ja-JP" altLang="en-US" sz="1400" dirty="0">
                  <a:solidFill>
                    <a:schemeClr val="accent5"/>
                  </a:solidFill>
                </a:rPr>
                <a:t>年）</a:t>
              </a:r>
              <a:endParaRPr lang="en-US" altLang="ja-JP" sz="1400" dirty="0">
                <a:solidFill>
                  <a:schemeClr val="accent5"/>
                </a:solidFill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367CE3F7-A447-4C2C-A4A2-B9DCCBA9FED7}"/>
                </a:ext>
              </a:extLst>
            </p:cNvPr>
            <p:cNvSpPr txBox="1"/>
            <p:nvPr/>
          </p:nvSpPr>
          <p:spPr>
            <a:xfrm>
              <a:off x="7892784" y="845293"/>
              <a:ext cx="14750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800" dirty="0">
                  <a:solidFill>
                    <a:srgbClr val="4472C4"/>
                  </a:solidFill>
                </a:rPr>
                <a:t>へいせい　　ねん　がつごう  う</a:t>
              </a:r>
              <a:endParaRPr kumimoji="1" lang="ja-JP" altLang="en-US" sz="800" dirty="0">
                <a:solidFill>
                  <a:srgbClr val="4472C4"/>
                </a:solidFill>
              </a:endParaRPr>
            </a:p>
          </p:txBody>
        </p:sp>
      </p:grpSp>
      <p:sp>
        <p:nvSpPr>
          <p:cNvPr id="45" name="フリーフォーム: 図形 44">
            <a:extLst>
              <a:ext uri="{FF2B5EF4-FFF2-40B4-BE49-F238E27FC236}">
                <a16:creationId xmlns:a16="http://schemas.microsoft.com/office/drawing/2014/main" id="{9137BF2A-6A26-4F76-9D38-9CB40E5DCAB3}"/>
              </a:ext>
            </a:extLst>
          </p:cNvPr>
          <p:cNvSpPr/>
          <p:nvPr/>
        </p:nvSpPr>
        <p:spPr>
          <a:xfrm>
            <a:off x="2444115" y="2807970"/>
            <a:ext cx="19244" cy="163830"/>
          </a:xfrm>
          <a:custGeom>
            <a:avLst/>
            <a:gdLst>
              <a:gd name="connsiteX0" fmla="*/ 0 w 19244"/>
              <a:gd name="connsiteY0" fmla="*/ 0 h 163830"/>
              <a:gd name="connsiteX1" fmla="*/ 11430 w 19244"/>
              <a:gd name="connsiteY1" fmla="*/ 78105 h 163830"/>
              <a:gd name="connsiteX2" fmla="*/ 19050 w 19244"/>
              <a:gd name="connsiteY2" fmla="*/ 116205 h 163830"/>
              <a:gd name="connsiteX3" fmla="*/ 17145 w 19244"/>
              <a:gd name="connsiteY3" fmla="*/ 148590 h 163830"/>
              <a:gd name="connsiteX4" fmla="*/ 19050 w 19244"/>
              <a:gd name="connsiteY4" fmla="*/ 163830 h 163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44" h="163830">
                <a:moveTo>
                  <a:pt x="0" y="0"/>
                </a:moveTo>
                <a:cubicBezTo>
                  <a:pt x="4127" y="29368"/>
                  <a:pt x="8255" y="58737"/>
                  <a:pt x="11430" y="78105"/>
                </a:cubicBezTo>
                <a:cubicBezTo>
                  <a:pt x="14605" y="97473"/>
                  <a:pt x="18098" y="104458"/>
                  <a:pt x="19050" y="116205"/>
                </a:cubicBezTo>
                <a:cubicBezTo>
                  <a:pt x="20003" y="127953"/>
                  <a:pt x="17145" y="140653"/>
                  <a:pt x="17145" y="148590"/>
                </a:cubicBezTo>
                <a:cubicBezTo>
                  <a:pt x="17145" y="156527"/>
                  <a:pt x="18097" y="160178"/>
                  <a:pt x="19050" y="163830"/>
                </a:cubicBezTo>
              </a:path>
            </a:pathLst>
          </a:cu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7" name="円/楕円 5">
            <a:extLst>
              <a:ext uri="{FF2B5EF4-FFF2-40B4-BE49-F238E27FC236}">
                <a16:creationId xmlns:a16="http://schemas.microsoft.com/office/drawing/2014/main" id="{4AA2599E-30F4-4505-982A-0435A7DE6A95}"/>
              </a:ext>
            </a:extLst>
          </p:cNvPr>
          <p:cNvSpPr/>
          <p:nvPr/>
        </p:nvSpPr>
        <p:spPr>
          <a:xfrm rot="2014387">
            <a:off x="1632642" y="704361"/>
            <a:ext cx="1711765" cy="2308835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18" name="直線矢印コネクタ 217">
            <a:extLst>
              <a:ext uri="{FF2B5EF4-FFF2-40B4-BE49-F238E27FC236}">
                <a16:creationId xmlns:a16="http://schemas.microsoft.com/office/drawing/2014/main" id="{3BF8FB8E-16B0-41A6-8103-1DDEB4419E76}"/>
              </a:ext>
            </a:extLst>
          </p:cNvPr>
          <p:cNvCxnSpPr>
            <a:cxnSpLocks/>
          </p:cNvCxnSpPr>
          <p:nvPr/>
        </p:nvCxnSpPr>
        <p:spPr>
          <a:xfrm>
            <a:off x="1058963" y="1842699"/>
            <a:ext cx="505809" cy="66624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テキスト ボックス 219">
            <a:extLst>
              <a:ext uri="{FF2B5EF4-FFF2-40B4-BE49-F238E27FC236}">
                <a16:creationId xmlns:a16="http://schemas.microsoft.com/office/drawing/2014/main" id="{2C2E8FC7-8430-418E-8614-0DA0040107A8}"/>
              </a:ext>
            </a:extLst>
          </p:cNvPr>
          <p:cNvSpPr txBox="1"/>
          <p:nvPr/>
        </p:nvSpPr>
        <p:spPr>
          <a:xfrm>
            <a:off x="189289" y="163956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solidFill>
                  <a:schemeClr val="accent2">
                    <a:lumMod val="75000"/>
                  </a:schemeClr>
                </a:solidFill>
              </a:rPr>
              <a:t>濃尾</a:t>
            </a:r>
            <a:r>
              <a:rPr kumimoji="1" lang="ja-JP" altLang="en-US" sz="1400" dirty="0">
                <a:solidFill>
                  <a:schemeClr val="accent2">
                    <a:lumMod val="75000"/>
                  </a:schemeClr>
                </a:solidFill>
              </a:rPr>
              <a:t>地震</a:t>
            </a:r>
          </a:p>
        </p:txBody>
      </p:sp>
      <p:sp>
        <p:nvSpPr>
          <p:cNvPr id="228" name="円/楕円 5">
            <a:extLst>
              <a:ext uri="{FF2B5EF4-FFF2-40B4-BE49-F238E27FC236}">
                <a16:creationId xmlns:a16="http://schemas.microsoft.com/office/drawing/2014/main" id="{1CDB7146-7D1E-41A6-BE17-629C8C9E676E}"/>
              </a:ext>
            </a:extLst>
          </p:cNvPr>
          <p:cNvSpPr/>
          <p:nvPr/>
        </p:nvSpPr>
        <p:spPr>
          <a:xfrm rot="1293364">
            <a:off x="2376710" y="2788863"/>
            <a:ext cx="1921145" cy="2885430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0" name="円/楕円 5">
            <a:extLst>
              <a:ext uri="{FF2B5EF4-FFF2-40B4-BE49-F238E27FC236}">
                <a16:creationId xmlns:a16="http://schemas.microsoft.com/office/drawing/2014/main" id="{02DF9DA4-5166-4315-AB71-7524DB14D70F}"/>
              </a:ext>
            </a:extLst>
          </p:cNvPr>
          <p:cNvSpPr/>
          <p:nvPr/>
        </p:nvSpPr>
        <p:spPr>
          <a:xfrm rot="5112447">
            <a:off x="3450322" y="5091236"/>
            <a:ext cx="752253" cy="2596337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33" name="グループ化 232">
            <a:extLst>
              <a:ext uri="{FF2B5EF4-FFF2-40B4-BE49-F238E27FC236}">
                <a16:creationId xmlns:a16="http://schemas.microsoft.com/office/drawing/2014/main" id="{6304A9AB-C59A-44CE-B28D-AD61BEFD912C}"/>
              </a:ext>
            </a:extLst>
          </p:cNvPr>
          <p:cNvGrpSpPr/>
          <p:nvPr/>
        </p:nvGrpSpPr>
        <p:grpSpPr>
          <a:xfrm>
            <a:off x="513019" y="5683615"/>
            <a:ext cx="1082348" cy="437372"/>
            <a:chOff x="7899149" y="831019"/>
            <a:chExt cx="1082348" cy="391558"/>
          </a:xfrm>
        </p:grpSpPr>
        <p:sp>
          <p:nvSpPr>
            <p:cNvPr id="234" name="テキスト ボックス 233">
              <a:extLst>
                <a:ext uri="{FF2B5EF4-FFF2-40B4-BE49-F238E27FC236}">
                  <a16:creationId xmlns:a16="http://schemas.microsoft.com/office/drawing/2014/main" id="{C75030FD-81B4-4350-BFC7-9A83922A451C}"/>
                </a:ext>
              </a:extLst>
            </p:cNvPr>
            <p:cNvSpPr txBox="1"/>
            <p:nvPr/>
          </p:nvSpPr>
          <p:spPr>
            <a:xfrm>
              <a:off x="7899149" y="947039"/>
              <a:ext cx="1082348" cy="2755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dirty="0">
                  <a:solidFill>
                    <a:schemeClr val="accent2">
                      <a:lumMod val="75000"/>
                    </a:schemeClr>
                  </a:solidFill>
                </a:rPr>
                <a:t>東南海地震</a:t>
              </a:r>
            </a:p>
          </p:txBody>
        </p:sp>
        <p:sp>
          <p:nvSpPr>
            <p:cNvPr id="235" name="テキスト ボックス 234">
              <a:extLst>
                <a:ext uri="{FF2B5EF4-FFF2-40B4-BE49-F238E27FC236}">
                  <a16:creationId xmlns:a16="http://schemas.microsoft.com/office/drawing/2014/main" id="{ADA00981-A740-4D7F-8C27-0E42A96DC575}"/>
                </a:ext>
              </a:extLst>
            </p:cNvPr>
            <p:cNvSpPr txBox="1"/>
            <p:nvPr/>
          </p:nvSpPr>
          <p:spPr>
            <a:xfrm>
              <a:off x="7910660" y="831019"/>
              <a:ext cx="728084" cy="1928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800" dirty="0">
                  <a:solidFill>
                    <a:schemeClr val="accent2">
                      <a:lumMod val="75000"/>
                    </a:schemeClr>
                  </a:solidFill>
                </a:rPr>
                <a:t>とうなんかい</a:t>
              </a:r>
            </a:p>
          </p:txBody>
        </p:sp>
      </p:grpSp>
      <p:cxnSp>
        <p:nvCxnSpPr>
          <p:cNvPr id="236" name="直線矢印コネクタ 235">
            <a:extLst>
              <a:ext uri="{FF2B5EF4-FFF2-40B4-BE49-F238E27FC236}">
                <a16:creationId xmlns:a16="http://schemas.microsoft.com/office/drawing/2014/main" id="{33D4C2DC-EB57-4FCA-8230-CB3D16F85E36}"/>
              </a:ext>
            </a:extLst>
          </p:cNvPr>
          <p:cNvCxnSpPr>
            <a:cxnSpLocks/>
          </p:cNvCxnSpPr>
          <p:nvPr/>
        </p:nvCxnSpPr>
        <p:spPr>
          <a:xfrm flipV="1">
            <a:off x="1612375" y="5246489"/>
            <a:ext cx="817040" cy="632024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直線矢印コネクタ 238">
            <a:extLst>
              <a:ext uri="{FF2B5EF4-FFF2-40B4-BE49-F238E27FC236}">
                <a16:creationId xmlns:a16="http://schemas.microsoft.com/office/drawing/2014/main" id="{069754B7-2BA7-45AA-AD62-4A3C1BDD9C95}"/>
              </a:ext>
            </a:extLst>
          </p:cNvPr>
          <p:cNvCxnSpPr>
            <a:cxnSpLocks/>
          </p:cNvCxnSpPr>
          <p:nvPr/>
        </p:nvCxnSpPr>
        <p:spPr>
          <a:xfrm>
            <a:off x="1605215" y="6010820"/>
            <a:ext cx="938690" cy="366194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781EA4E4-428D-4B7B-98DF-B018D519D147}"/>
              </a:ext>
            </a:extLst>
          </p:cNvPr>
          <p:cNvSpPr txBox="1"/>
          <p:nvPr/>
        </p:nvSpPr>
        <p:spPr>
          <a:xfrm>
            <a:off x="228223" y="1503134"/>
            <a:ext cx="824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dirty="0">
                <a:solidFill>
                  <a:schemeClr val="accent2">
                    <a:lumMod val="75000"/>
                  </a:schemeClr>
                </a:solidFill>
              </a:rPr>
              <a:t>の う び じ し ん</a:t>
            </a:r>
            <a:endParaRPr kumimoji="1" lang="en-US" altLang="ja-JP" sz="800" dirty="0">
              <a:solidFill>
                <a:schemeClr val="accent2">
                  <a:lumMod val="75000"/>
                </a:schemeClr>
              </a:solidFill>
            </a:endParaRPr>
          </a:p>
          <a:p>
            <a:endParaRPr kumimoji="1" lang="ja-JP" altLang="en-US" sz="80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403ECF77-D4FE-424D-8C20-E135A88ED947}"/>
              </a:ext>
            </a:extLst>
          </p:cNvPr>
          <p:cNvGrpSpPr/>
          <p:nvPr/>
        </p:nvGrpSpPr>
        <p:grpSpPr>
          <a:xfrm>
            <a:off x="7218522" y="5529284"/>
            <a:ext cx="1899532" cy="1133533"/>
            <a:chOff x="7195540" y="5477824"/>
            <a:chExt cx="1899532" cy="1133533"/>
          </a:xfrm>
        </p:grpSpPr>
        <p:grpSp>
          <p:nvGrpSpPr>
            <p:cNvPr id="50" name="グループ化 49">
              <a:extLst>
                <a:ext uri="{FF2B5EF4-FFF2-40B4-BE49-F238E27FC236}">
                  <a16:creationId xmlns:a16="http://schemas.microsoft.com/office/drawing/2014/main" id="{EB051625-7191-4D30-9554-0D60E7BEA919}"/>
                </a:ext>
              </a:extLst>
            </p:cNvPr>
            <p:cNvGrpSpPr/>
            <p:nvPr/>
          </p:nvGrpSpPr>
          <p:grpSpPr>
            <a:xfrm>
              <a:off x="7203207" y="5778559"/>
              <a:ext cx="1891865" cy="523220"/>
              <a:chOff x="6930553" y="6328013"/>
              <a:chExt cx="1891865" cy="523220"/>
            </a:xfrm>
          </p:grpSpPr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033A2F3E-8F10-461C-92FC-79F36F510F67}"/>
                  </a:ext>
                </a:extLst>
              </p:cNvPr>
              <p:cNvSpPr txBox="1"/>
              <p:nvPr/>
            </p:nvSpPr>
            <p:spPr>
              <a:xfrm>
                <a:off x="6930553" y="6328013"/>
                <a:ext cx="189186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特に被害が大きかった</a:t>
                </a: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EBEC162C-D8C7-44FC-BF89-A01B70FF0541}"/>
                  </a:ext>
                </a:extLst>
              </p:cNvPr>
              <p:cNvSpPr txBox="1"/>
              <p:nvPr/>
            </p:nvSpPr>
            <p:spPr>
              <a:xfrm>
                <a:off x="6952325" y="6448261"/>
                <a:ext cx="32412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とく</a:t>
                </a:r>
              </a:p>
            </p:txBody>
          </p:sp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B45137F8-4EEA-4B7C-A20A-2FC39C4624A3}"/>
                  </a:ext>
                </a:extLst>
              </p:cNvPr>
              <p:cNvSpPr txBox="1"/>
              <p:nvPr/>
            </p:nvSpPr>
            <p:spPr>
              <a:xfrm>
                <a:off x="7306061" y="6448261"/>
                <a:ext cx="48442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ひがい</a:t>
                </a:r>
              </a:p>
            </p:txBody>
          </p:sp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1DB9C69F-36A5-4C58-A620-DD7BD6A29C21}"/>
                  </a:ext>
                </a:extLst>
              </p:cNvPr>
              <p:cNvSpPr txBox="1"/>
              <p:nvPr/>
            </p:nvSpPr>
            <p:spPr>
              <a:xfrm>
                <a:off x="7794098" y="6448261"/>
                <a:ext cx="38023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おお</a:t>
                </a:r>
              </a:p>
            </p:txBody>
          </p:sp>
        </p:grpSp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ADC8A12D-E6B2-424B-9FCF-6004B6C8CEB4}"/>
                </a:ext>
              </a:extLst>
            </p:cNvPr>
            <p:cNvGrpSpPr/>
            <p:nvPr/>
          </p:nvGrpSpPr>
          <p:grpSpPr>
            <a:xfrm>
              <a:off x="7195540" y="5477824"/>
              <a:ext cx="1261884" cy="523220"/>
              <a:chOff x="7142724" y="5921754"/>
              <a:chExt cx="1261884" cy="523220"/>
            </a:xfrm>
          </p:grpSpPr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2D98CAA7-B603-46D0-9549-A6560D5FEF64}"/>
                  </a:ext>
                </a:extLst>
              </p:cNvPr>
              <p:cNvSpPr txBox="1"/>
              <p:nvPr/>
            </p:nvSpPr>
            <p:spPr>
              <a:xfrm>
                <a:off x="7142724" y="5921754"/>
                <a:ext cx="126188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地図上の円は</a:t>
                </a: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8067FABD-7A24-486B-BB68-B9E00001E3AB}"/>
                  </a:ext>
                </a:extLst>
              </p:cNvPr>
              <p:cNvSpPr txBox="1"/>
              <p:nvPr/>
            </p:nvSpPr>
            <p:spPr>
              <a:xfrm>
                <a:off x="7178415" y="6044433"/>
                <a:ext cx="62228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 ちずじょう</a:t>
                </a:r>
              </a:p>
            </p:txBody>
          </p:sp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8819A67F-8A1F-40A1-995E-22165225D369}"/>
                  </a:ext>
                </a:extLst>
              </p:cNvPr>
              <p:cNvSpPr txBox="1"/>
              <p:nvPr/>
            </p:nvSpPr>
            <p:spPr>
              <a:xfrm>
                <a:off x="7752037" y="6044433"/>
                <a:ext cx="39946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 えん</a:t>
                </a:r>
              </a:p>
            </p:txBody>
          </p:sp>
        </p:grpSp>
        <p:grpSp>
          <p:nvGrpSpPr>
            <p:cNvPr id="52" name="グループ化 51">
              <a:extLst>
                <a:ext uri="{FF2B5EF4-FFF2-40B4-BE49-F238E27FC236}">
                  <a16:creationId xmlns:a16="http://schemas.microsoft.com/office/drawing/2014/main" id="{B0667D45-FB94-4829-A30E-C16FC3010B35}"/>
                </a:ext>
              </a:extLst>
            </p:cNvPr>
            <p:cNvGrpSpPr/>
            <p:nvPr/>
          </p:nvGrpSpPr>
          <p:grpSpPr>
            <a:xfrm>
              <a:off x="7203160" y="6088137"/>
              <a:ext cx="1712328" cy="523220"/>
              <a:chOff x="4226915" y="6071926"/>
              <a:chExt cx="1712328" cy="523220"/>
            </a:xfrm>
          </p:grpSpPr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B2823827-0B7D-4421-9FB4-15B832C13C76}"/>
                  </a:ext>
                </a:extLst>
              </p:cNvPr>
              <p:cNvSpPr txBox="1"/>
              <p:nvPr/>
            </p:nvSpPr>
            <p:spPr>
              <a:xfrm>
                <a:off x="4226915" y="6071926"/>
                <a:ext cx="171232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場所を示しています</a:t>
                </a:r>
              </a:p>
            </p:txBody>
          </p:sp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6201C909-3114-46AC-9022-E4F2B6FD72B9}"/>
                  </a:ext>
                </a:extLst>
              </p:cNvPr>
              <p:cNvSpPr txBox="1"/>
              <p:nvPr/>
            </p:nvSpPr>
            <p:spPr>
              <a:xfrm>
                <a:off x="4237379" y="6173843"/>
                <a:ext cx="52309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 </a:t>
                </a: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ば  しょ</a:t>
                </a:r>
              </a:p>
            </p:txBody>
          </p:sp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49D13D29-441D-4B10-8DB3-4884261E6077}"/>
                  </a:ext>
                </a:extLst>
              </p:cNvPr>
              <p:cNvSpPr txBox="1"/>
              <p:nvPr/>
            </p:nvSpPr>
            <p:spPr>
              <a:xfrm>
                <a:off x="4709645" y="6173843"/>
                <a:ext cx="38664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 </a:t>
                </a: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しめ</a:t>
                </a:r>
              </a:p>
            </p:txBody>
          </p:sp>
        </p:grpSp>
      </p:grp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8F0D5F19-6137-474F-BD02-A4A0286041BF}"/>
              </a:ext>
            </a:extLst>
          </p:cNvPr>
          <p:cNvGrpSpPr/>
          <p:nvPr/>
        </p:nvGrpSpPr>
        <p:grpSpPr>
          <a:xfrm>
            <a:off x="6175" y="40641"/>
            <a:ext cx="9137825" cy="614976"/>
            <a:chOff x="6175" y="4065"/>
            <a:chExt cx="9137825" cy="614976"/>
          </a:xfrm>
        </p:grpSpPr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97F26901-0FC2-4B49-8FFF-C5150071E6CF}"/>
                </a:ext>
              </a:extLst>
            </p:cNvPr>
            <p:cNvSpPr txBox="1"/>
            <p:nvPr/>
          </p:nvSpPr>
          <p:spPr>
            <a:xfrm>
              <a:off x="6175" y="111210"/>
              <a:ext cx="913782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700" dirty="0"/>
                <a:t>　</a:t>
              </a:r>
              <a:r>
                <a:rPr lang="ja-JP" altLang="en-US" sz="2700" dirty="0">
                  <a:solidFill>
                    <a:schemeClr val="bg1"/>
                  </a:solidFill>
                </a:rPr>
                <a:t>愛知県の自然災害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47186D86-4AAB-43C4-A063-FD8FA39A8642}"/>
                </a:ext>
              </a:extLst>
            </p:cNvPr>
            <p:cNvSpPr txBox="1"/>
            <p:nvPr/>
          </p:nvSpPr>
          <p:spPr>
            <a:xfrm>
              <a:off x="4736164" y="16373"/>
              <a:ext cx="16112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し 　ぜ ん　さ い　が い</a:t>
              </a: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9CDD8B53-919B-438F-88BF-FF0E89786DA9}"/>
                </a:ext>
              </a:extLst>
            </p:cNvPr>
            <p:cNvSpPr txBox="1"/>
            <p:nvPr/>
          </p:nvSpPr>
          <p:spPr>
            <a:xfrm>
              <a:off x="3276995" y="4065"/>
              <a:ext cx="16112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あ い　 ち　　けん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5361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 descr="マップ&#10;&#10;自動的に生成された説明">
            <a:extLst>
              <a:ext uri="{FF2B5EF4-FFF2-40B4-BE49-F238E27FC236}">
                <a16:creationId xmlns:a16="http://schemas.microsoft.com/office/drawing/2014/main" id="{8409774F-E6B8-4F3E-8607-826914B059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874" y="749581"/>
            <a:ext cx="7040831" cy="6038765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6" name="円/楕円 5"/>
          <p:cNvSpPr/>
          <p:nvPr/>
        </p:nvSpPr>
        <p:spPr>
          <a:xfrm rot="364621">
            <a:off x="2596535" y="3286738"/>
            <a:ext cx="1921145" cy="2278249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2" name="直線矢印コネクタ 41"/>
          <p:cNvCxnSpPr>
            <a:cxnSpLocks/>
            <a:stCxn id="34" idx="1"/>
          </p:cNvCxnSpPr>
          <p:nvPr/>
        </p:nvCxnSpPr>
        <p:spPr>
          <a:xfrm flipH="1" flipV="1">
            <a:off x="4398264" y="4867143"/>
            <a:ext cx="1773989" cy="673351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グループ化 7"/>
          <p:cNvGrpSpPr/>
          <p:nvPr/>
        </p:nvGrpSpPr>
        <p:grpSpPr>
          <a:xfrm>
            <a:off x="6133318" y="5420168"/>
            <a:ext cx="902811" cy="480218"/>
            <a:chOff x="7899149" y="824900"/>
            <a:chExt cx="902811" cy="429916"/>
          </a:xfrm>
        </p:grpSpPr>
        <p:sp>
          <p:nvSpPr>
            <p:cNvPr id="24" name="テキスト ボックス 23"/>
            <p:cNvSpPr txBox="1"/>
            <p:nvPr/>
          </p:nvSpPr>
          <p:spPr>
            <a:xfrm>
              <a:off x="7899149" y="947039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dirty="0">
                  <a:solidFill>
                    <a:schemeClr val="accent2">
                      <a:lumMod val="75000"/>
                    </a:schemeClr>
                  </a:solidFill>
                </a:rPr>
                <a:t>三河地震</a:t>
              </a:r>
            </a:p>
          </p:txBody>
        </p:sp>
        <p:sp>
          <p:nvSpPr>
            <p:cNvPr id="34" name="テキスト ボックス 33"/>
            <p:cNvSpPr txBox="1"/>
            <p:nvPr/>
          </p:nvSpPr>
          <p:spPr>
            <a:xfrm>
              <a:off x="7938084" y="824900"/>
              <a:ext cx="49244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800" dirty="0">
                  <a:solidFill>
                    <a:schemeClr val="accent2">
                      <a:lumMod val="75000"/>
                    </a:schemeClr>
                  </a:solidFill>
                </a:rPr>
                <a:t>みかわ</a:t>
              </a:r>
              <a:endParaRPr kumimoji="1" lang="ja-JP" altLang="en-US" sz="8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sp>
        <p:nvSpPr>
          <p:cNvPr id="68" name="テキスト ボックス 67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</a:t>
            </a:r>
            <a:r>
              <a:rPr lang="en-US" altLang="ja-JP" sz="2700" dirty="0">
                <a:solidFill>
                  <a:schemeClr val="bg1"/>
                </a:solidFill>
              </a:rPr>
              <a:t>3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1" name="円/楕円 15">
            <a:extLst>
              <a:ext uri="{FF2B5EF4-FFF2-40B4-BE49-F238E27FC236}">
                <a16:creationId xmlns:a16="http://schemas.microsoft.com/office/drawing/2014/main" id="{78662748-BDA8-4EF5-BEA4-124CB6626798}"/>
              </a:ext>
            </a:extLst>
          </p:cNvPr>
          <p:cNvSpPr/>
          <p:nvPr/>
        </p:nvSpPr>
        <p:spPr>
          <a:xfrm>
            <a:off x="1160070" y="2123795"/>
            <a:ext cx="1725052" cy="1652677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2" name="直線矢印コネクタ 71">
            <a:extLst>
              <a:ext uri="{FF2B5EF4-FFF2-40B4-BE49-F238E27FC236}">
                <a16:creationId xmlns:a16="http://schemas.microsoft.com/office/drawing/2014/main" id="{B144BEDB-C0BF-4309-B7F3-9C344FCDEFB7}"/>
              </a:ext>
            </a:extLst>
          </p:cNvPr>
          <p:cNvCxnSpPr>
            <a:cxnSpLocks/>
            <a:endCxn id="71" idx="3"/>
          </p:cNvCxnSpPr>
          <p:nvPr/>
        </p:nvCxnSpPr>
        <p:spPr>
          <a:xfrm flipV="1">
            <a:off x="1107259" y="3534443"/>
            <a:ext cx="305439" cy="305810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366A4C97-F450-4571-B4C0-B761D31DC50D}"/>
              </a:ext>
            </a:extLst>
          </p:cNvPr>
          <p:cNvGrpSpPr/>
          <p:nvPr/>
        </p:nvGrpSpPr>
        <p:grpSpPr>
          <a:xfrm>
            <a:off x="238207" y="3847658"/>
            <a:ext cx="1107276" cy="409523"/>
            <a:chOff x="7899149" y="845293"/>
            <a:chExt cx="1107276" cy="409523"/>
          </a:xfrm>
        </p:grpSpPr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1BDD7022-BBC5-4C41-BC71-03AA705AEE53}"/>
                </a:ext>
              </a:extLst>
            </p:cNvPr>
            <p:cNvSpPr txBox="1"/>
            <p:nvPr/>
          </p:nvSpPr>
          <p:spPr>
            <a:xfrm>
              <a:off x="7899149" y="947039"/>
              <a:ext cx="10823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00" dirty="0">
                  <a:solidFill>
                    <a:schemeClr val="accent5"/>
                  </a:solidFill>
                </a:rPr>
                <a:t>伊勢湾台風</a:t>
              </a:r>
              <a:endParaRPr lang="en-US" altLang="ja-JP" sz="1400" dirty="0">
                <a:solidFill>
                  <a:schemeClr val="accent5"/>
                </a:solidFill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07337866-418A-4C49-88E1-9F950CEEE74C}"/>
                </a:ext>
              </a:extLst>
            </p:cNvPr>
            <p:cNvSpPr txBox="1"/>
            <p:nvPr/>
          </p:nvSpPr>
          <p:spPr>
            <a:xfrm>
              <a:off x="7938504" y="845293"/>
              <a:ext cx="106792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800" dirty="0">
                  <a:solidFill>
                    <a:srgbClr val="4472C4"/>
                  </a:solidFill>
                </a:rPr>
                <a:t>い　せ わんたいふう</a:t>
              </a:r>
              <a:endParaRPr kumimoji="1" lang="ja-JP" altLang="en-US" sz="800" dirty="0">
                <a:solidFill>
                  <a:srgbClr val="4472C4"/>
                </a:solidFill>
              </a:endParaRPr>
            </a:p>
          </p:txBody>
        </p:sp>
      </p:grpSp>
      <p:sp>
        <p:nvSpPr>
          <p:cNvPr id="81" name="円/楕円 15">
            <a:extLst>
              <a:ext uri="{FF2B5EF4-FFF2-40B4-BE49-F238E27FC236}">
                <a16:creationId xmlns:a16="http://schemas.microsoft.com/office/drawing/2014/main" id="{1EF01D94-E7B6-42D6-9BC7-CEBD2726FE89}"/>
              </a:ext>
            </a:extLst>
          </p:cNvPr>
          <p:cNvSpPr/>
          <p:nvPr/>
        </p:nvSpPr>
        <p:spPr>
          <a:xfrm rot="20629448">
            <a:off x="1720603" y="1486366"/>
            <a:ext cx="2328686" cy="3467000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2" name="グループ化 81">
            <a:extLst>
              <a:ext uri="{FF2B5EF4-FFF2-40B4-BE49-F238E27FC236}">
                <a16:creationId xmlns:a16="http://schemas.microsoft.com/office/drawing/2014/main" id="{6C3B284F-8259-49B1-AA77-11D6F01BE2ED}"/>
              </a:ext>
            </a:extLst>
          </p:cNvPr>
          <p:cNvGrpSpPr/>
          <p:nvPr/>
        </p:nvGrpSpPr>
        <p:grpSpPr>
          <a:xfrm>
            <a:off x="5906472" y="1845595"/>
            <a:ext cx="1495922" cy="409523"/>
            <a:chOff x="7899149" y="845293"/>
            <a:chExt cx="1495922" cy="409523"/>
          </a:xfrm>
        </p:grpSpPr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C15536CC-C640-4F06-BC67-26FA3C89ED3E}"/>
                </a:ext>
              </a:extLst>
            </p:cNvPr>
            <p:cNvSpPr txBox="1"/>
            <p:nvPr/>
          </p:nvSpPr>
          <p:spPr>
            <a:xfrm>
              <a:off x="7899149" y="947039"/>
              <a:ext cx="14959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00" dirty="0">
                  <a:solidFill>
                    <a:schemeClr val="accent5"/>
                  </a:solidFill>
                </a:rPr>
                <a:t>東海（恵南）豪雨</a:t>
              </a:r>
              <a:endParaRPr lang="en-US" altLang="ja-JP" sz="1400" dirty="0">
                <a:solidFill>
                  <a:schemeClr val="accent5"/>
                </a:solidFill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0C60DAEF-651F-4849-9F8A-1A587AE2006F}"/>
                </a:ext>
              </a:extLst>
            </p:cNvPr>
            <p:cNvSpPr txBox="1"/>
            <p:nvPr/>
          </p:nvSpPr>
          <p:spPr>
            <a:xfrm>
              <a:off x="7913739" y="845293"/>
              <a:ext cx="13660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800" dirty="0">
                  <a:solidFill>
                    <a:srgbClr val="4472C4"/>
                  </a:solidFill>
                </a:rPr>
                <a:t>とうかい　けいなん　ごう　う</a:t>
              </a:r>
            </a:p>
          </p:txBody>
        </p:sp>
      </p:grpSp>
      <p:cxnSp>
        <p:nvCxnSpPr>
          <p:cNvPr id="85" name="直線矢印コネクタ 84">
            <a:extLst>
              <a:ext uri="{FF2B5EF4-FFF2-40B4-BE49-F238E27FC236}">
                <a16:creationId xmlns:a16="http://schemas.microsoft.com/office/drawing/2014/main" id="{CB1A9E56-AB9C-499C-8D72-7EC887A051AB}"/>
              </a:ext>
            </a:extLst>
          </p:cNvPr>
          <p:cNvCxnSpPr>
            <a:cxnSpLocks/>
          </p:cNvCxnSpPr>
          <p:nvPr/>
        </p:nvCxnSpPr>
        <p:spPr>
          <a:xfrm flipH="1">
            <a:off x="3534828" y="1612212"/>
            <a:ext cx="1182147" cy="358478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円/楕円 15">
            <a:extLst>
              <a:ext uri="{FF2B5EF4-FFF2-40B4-BE49-F238E27FC236}">
                <a16:creationId xmlns:a16="http://schemas.microsoft.com/office/drawing/2014/main" id="{7BE3862A-1169-4616-BBDF-120E62CFD908}"/>
              </a:ext>
            </a:extLst>
          </p:cNvPr>
          <p:cNvSpPr/>
          <p:nvPr/>
        </p:nvSpPr>
        <p:spPr>
          <a:xfrm rot="1442387">
            <a:off x="2129559" y="1848345"/>
            <a:ext cx="972056" cy="1204960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7" name="直線矢印コネクタ 86">
            <a:extLst>
              <a:ext uri="{FF2B5EF4-FFF2-40B4-BE49-F238E27FC236}">
                <a16:creationId xmlns:a16="http://schemas.microsoft.com/office/drawing/2014/main" id="{15B2F535-CFFD-4172-AF56-8422F65F9B12}"/>
              </a:ext>
            </a:extLst>
          </p:cNvPr>
          <p:cNvCxnSpPr>
            <a:cxnSpLocks/>
            <a:stCxn id="83" idx="1"/>
          </p:cNvCxnSpPr>
          <p:nvPr/>
        </p:nvCxnSpPr>
        <p:spPr>
          <a:xfrm flipH="1">
            <a:off x="3115971" y="2101230"/>
            <a:ext cx="2790501" cy="380467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グループ化 87">
            <a:extLst>
              <a:ext uri="{FF2B5EF4-FFF2-40B4-BE49-F238E27FC236}">
                <a16:creationId xmlns:a16="http://schemas.microsoft.com/office/drawing/2014/main" id="{DF263A9B-A696-48FB-9E69-F6238C05FD7E}"/>
              </a:ext>
            </a:extLst>
          </p:cNvPr>
          <p:cNvGrpSpPr/>
          <p:nvPr/>
        </p:nvGrpSpPr>
        <p:grpSpPr>
          <a:xfrm>
            <a:off x="4678742" y="839243"/>
            <a:ext cx="1813270" cy="840410"/>
            <a:chOff x="7892784" y="845293"/>
            <a:chExt cx="1813270" cy="840410"/>
          </a:xfrm>
        </p:grpSpPr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F55C9E4F-66B7-4F87-BBAB-6314110BECBF}"/>
                </a:ext>
              </a:extLst>
            </p:cNvPr>
            <p:cNvSpPr txBox="1"/>
            <p:nvPr/>
          </p:nvSpPr>
          <p:spPr>
            <a:xfrm>
              <a:off x="7899149" y="947039"/>
              <a:ext cx="1806905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00" dirty="0">
                  <a:solidFill>
                    <a:schemeClr val="accent5"/>
                  </a:solidFill>
                </a:rPr>
                <a:t>平成</a:t>
              </a:r>
              <a:r>
                <a:rPr lang="en-US" altLang="ja-JP" sz="1400" dirty="0">
                  <a:solidFill>
                    <a:schemeClr val="accent5"/>
                  </a:solidFill>
                </a:rPr>
                <a:t>20</a:t>
              </a:r>
              <a:r>
                <a:rPr lang="ja-JP" altLang="en-US" sz="1400" dirty="0">
                  <a:solidFill>
                    <a:schemeClr val="accent5"/>
                  </a:solidFill>
                </a:rPr>
                <a:t>年</a:t>
              </a:r>
              <a:r>
                <a:rPr lang="en-US" altLang="ja-JP" sz="1400" dirty="0">
                  <a:solidFill>
                    <a:schemeClr val="accent5"/>
                  </a:solidFill>
                </a:rPr>
                <a:t>8</a:t>
              </a:r>
              <a:r>
                <a:rPr lang="ja-JP" altLang="en-US" sz="1400" dirty="0">
                  <a:solidFill>
                    <a:schemeClr val="accent5"/>
                  </a:solidFill>
                </a:rPr>
                <a:t>月豪雨</a:t>
              </a:r>
              <a:endParaRPr lang="en-US" altLang="ja-JP" sz="1400" dirty="0">
                <a:solidFill>
                  <a:schemeClr val="accent5"/>
                </a:solidFill>
              </a:endParaRPr>
            </a:p>
            <a:p>
              <a:r>
                <a:rPr lang="ja-JP" altLang="en-US" sz="1400" dirty="0">
                  <a:solidFill>
                    <a:schemeClr val="accent5"/>
                  </a:solidFill>
                </a:rPr>
                <a:t>台風</a:t>
              </a:r>
              <a:r>
                <a:rPr lang="en-US" altLang="ja-JP" sz="1400" dirty="0">
                  <a:solidFill>
                    <a:schemeClr val="accent5"/>
                  </a:solidFill>
                </a:rPr>
                <a:t>18</a:t>
              </a:r>
              <a:r>
                <a:rPr lang="ja-JP" altLang="en-US" sz="1400" dirty="0">
                  <a:solidFill>
                    <a:schemeClr val="accent5"/>
                  </a:solidFill>
                </a:rPr>
                <a:t>号（平成</a:t>
              </a:r>
              <a:r>
                <a:rPr lang="en-US" altLang="ja-JP" sz="1400" dirty="0">
                  <a:solidFill>
                    <a:schemeClr val="accent5"/>
                  </a:solidFill>
                </a:rPr>
                <a:t>21</a:t>
              </a:r>
              <a:r>
                <a:rPr lang="ja-JP" altLang="en-US" sz="1400" dirty="0">
                  <a:solidFill>
                    <a:schemeClr val="accent5"/>
                  </a:solidFill>
                </a:rPr>
                <a:t>年）</a:t>
              </a:r>
              <a:endParaRPr lang="en-US" altLang="ja-JP" sz="1400" dirty="0">
                <a:solidFill>
                  <a:schemeClr val="accent5"/>
                </a:solidFill>
              </a:endParaRPr>
            </a:p>
            <a:p>
              <a:r>
                <a:rPr lang="ja-JP" altLang="en-US" sz="1400" dirty="0">
                  <a:solidFill>
                    <a:schemeClr val="accent5"/>
                  </a:solidFill>
                </a:rPr>
                <a:t>台風</a:t>
              </a:r>
              <a:r>
                <a:rPr lang="en-US" altLang="ja-JP" sz="1400" dirty="0">
                  <a:solidFill>
                    <a:schemeClr val="accent5"/>
                  </a:solidFill>
                </a:rPr>
                <a:t>15</a:t>
              </a:r>
              <a:r>
                <a:rPr lang="ja-JP" altLang="en-US" sz="1400" dirty="0">
                  <a:solidFill>
                    <a:schemeClr val="accent5"/>
                  </a:solidFill>
                </a:rPr>
                <a:t>号（平成</a:t>
              </a:r>
              <a:r>
                <a:rPr lang="en-US" altLang="ja-JP" sz="1400" dirty="0">
                  <a:solidFill>
                    <a:schemeClr val="accent5"/>
                  </a:solidFill>
                </a:rPr>
                <a:t>23</a:t>
              </a:r>
              <a:r>
                <a:rPr lang="ja-JP" altLang="en-US" sz="1400" dirty="0">
                  <a:solidFill>
                    <a:schemeClr val="accent5"/>
                  </a:solidFill>
                </a:rPr>
                <a:t>年）</a:t>
              </a:r>
              <a:endParaRPr lang="en-US" altLang="ja-JP" sz="1400" dirty="0">
                <a:solidFill>
                  <a:schemeClr val="accent5"/>
                </a:solidFill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367CE3F7-A447-4C2C-A4A2-B9DCCBA9FED7}"/>
                </a:ext>
              </a:extLst>
            </p:cNvPr>
            <p:cNvSpPr txBox="1"/>
            <p:nvPr/>
          </p:nvSpPr>
          <p:spPr>
            <a:xfrm>
              <a:off x="7892784" y="845293"/>
              <a:ext cx="14750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800" dirty="0">
                  <a:solidFill>
                    <a:srgbClr val="4472C4"/>
                  </a:solidFill>
                </a:rPr>
                <a:t>へいせい　　ねん　がつごう  う</a:t>
              </a:r>
              <a:endParaRPr kumimoji="1" lang="ja-JP" altLang="en-US" sz="800" dirty="0">
                <a:solidFill>
                  <a:srgbClr val="4472C4"/>
                </a:solidFill>
              </a:endParaRPr>
            </a:p>
          </p:txBody>
        </p:sp>
      </p:grpSp>
      <p:sp>
        <p:nvSpPr>
          <p:cNvPr id="43" name="フリーフォーム: 図形 42">
            <a:extLst>
              <a:ext uri="{FF2B5EF4-FFF2-40B4-BE49-F238E27FC236}">
                <a16:creationId xmlns:a16="http://schemas.microsoft.com/office/drawing/2014/main" id="{B09866D1-E6A2-4994-95E0-ED52725AB3B4}"/>
              </a:ext>
            </a:extLst>
          </p:cNvPr>
          <p:cNvSpPr/>
          <p:nvPr/>
        </p:nvSpPr>
        <p:spPr>
          <a:xfrm>
            <a:off x="2443480" y="1778000"/>
            <a:ext cx="1772920" cy="1031240"/>
          </a:xfrm>
          <a:custGeom>
            <a:avLst/>
            <a:gdLst>
              <a:gd name="connsiteX0" fmla="*/ 1772920 w 1772920"/>
              <a:gd name="connsiteY0" fmla="*/ 0 h 1031240"/>
              <a:gd name="connsiteX1" fmla="*/ 1747520 w 1772920"/>
              <a:gd name="connsiteY1" fmla="*/ 53340 h 1031240"/>
              <a:gd name="connsiteX2" fmla="*/ 1737360 w 1772920"/>
              <a:gd name="connsiteY2" fmla="*/ 71120 h 1031240"/>
              <a:gd name="connsiteX3" fmla="*/ 1722120 w 1772920"/>
              <a:gd name="connsiteY3" fmla="*/ 86360 h 1031240"/>
              <a:gd name="connsiteX4" fmla="*/ 1696720 w 1772920"/>
              <a:gd name="connsiteY4" fmla="*/ 83820 h 1031240"/>
              <a:gd name="connsiteX5" fmla="*/ 1676400 w 1772920"/>
              <a:gd name="connsiteY5" fmla="*/ 99060 h 1031240"/>
              <a:gd name="connsiteX6" fmla="*/ 1653540 w 1772920"/>
              <a:gd name="connsiteY6" fmla="*/ 119380 h 1031240"/>
              <a:gd name="connsiteX7" fmla="*/ 1635760 w 1772920"/>
              <a:gd name="connsiteY7" fmla="*/ 139700 h 1031240"/>
              <a:gd name="connsiteX8" fmla="*/ 1623060 w 1772920"/>
              <a:gd name="connsiteY8" fmla="*/ 154940 h 1031240"/>
              <a:gd name="connsiteX9" fmla="*/ 1607820 w 1772920"/>
              <a:gd name="connsiteY9" fmla="*/ 175260 h 1031240"/>
              <a:gd name="connsiteX10" fmla="*/ 1590040 w 1772920"/>
              <a:gd name="connsiteY10" fmla="*/ 193040 h 1031240"/>
              <a:gd name="connsiteX11" fmla="*/ 1572260 w 1772920"/>
              <a:gd name="connsiteY11" fmla="*/ 193040 h 1031240"/>
              <a:gd name="connsiteX12" fmla="*/ 1559560 w 1772920"/>
              <a:gd name="connsiteY12" fmla="*/ 195580 h 1031240"/>
              <a:gd name="connsiteX13" fmla="*/ 1544320 w 1772920"/>
              <a:gd name="connsiteY13" fmla="*/ 203200 h 1031240"/>
              <a:gd name="connsiteX14" fmla="*/ 1534160 w 1772920"/>
              <a:gd name="connsiteY14" fmla="*/ 215900 h 1031240"/>
              <a:gd name="connsiteX15" fmla="*/ 1526540 w 1772920"/>
              <a:gd name="connsiteY15" fmla="*/ 228600 h 1031240"/>
              <a:gd name="connsiteX16" fmla="*/ 1511300 w 1772920"/>
              <a:gd name="connsiteY16" fmla="*/ 213360 h 1031240"/>
              <a:gd name="connsiteX17" fmla="*/ 1478280 w 1772920"/>
              <a:gd name="connsiteY17" fmla="*/ 200660 h 1031240"/>
              <a:gd name="connsiteX18" fmla="*/ 1455420 w 1772920"/>
              <a:gd name="connsiteY18" fmla="*/ 198120 h 1031240"/>
              <a:gd name="connsiteX19" fmla="*/ 1447800 w 1772920"/>
              <a:gd name="connsiteY19" fmla="*/ 210820 h 1031240"/>
              <a:gd name="connsiteX20" fmla="*/ 1432560 w 1772920"/>
              <a:gd name="connsiteY20" fmla="*/ 228600 h 1031240"/>
              <a:gd name="connsiteX21" fmla="*/ 1414780 w 1772920"/>
              <a:gd name="connsiteY21" fmla="*/ 228600 h 1031240"/>
              <a:gd name="connsiteX22" fmla="*/ 1379220 w 1772920"/>
              <a:gd name="connsiteY22" fmla="*/ 226060 h 1031240"/>
              <a:gd name="connsiteX23" fmla="*/ 1336040 w 1772920"/>
              <a:gd name="connsiteY23" fmla="*/ 205740 h 1031240"/>
              <a:gd name="connsiteX24" fmla="*/ 1318260 w 1772920"/>
              <a:gd name="connsiteY24" fmla="*/ 200660 h 1031240"/>
              <a:gd name="connsiteX25" fmla="*/ 1300480 w 1772920"/>
              <a:gd name="connsiteY25" fmla="*/ 203200 h 1031240"/>
              <a:gd name="connsiteX26" fmla="*/ 1280160 w 1772920"/>
              <a:gd name="connsiteY26" fmla="*/ 223520 h 1031240"/>
              <a:gd name="connsiteX27" fmla="*/ 1259840 w 1772920"/>
              <a:gd name="connsiteY27" fmla="*/ 236220 h 1031240"/>
              <a:gd name="connsiteX28" fmla="*/ 1252220 w 1772920"/>
              <a:gd name="connsiteY28" fmla="*/ 238760 h 1031240"/>
              <a:gd name="connsiteX29" fmla="*/ 1229360 w 1772920"/>
              <a:gd name="connsiteY29" fmla="*/ 236220 h 1031240"/>
              <a:gd name="connsiteX30" fmla="*/ 1203960 w 1772920"/>
              <a:gd name="connsiteY30" fmla="*/ 246380 h 1031240"/>
              <a:gd name="connsiteX31" fmla="*/ 1193800 w 1772920"/>
              <a:gd name="connsiteY31" fmla="*/ 266700 h 1031240"/>
              <a:gd name="connsiteX32" fmla="*/ 1176020 w 1772920"/>
              <a:gd name="connsiteY32" fmla="*/ 287020 h 1031240"/>
              <a:gd name="connsiteX33" fmla="*/ 1165860 w 1772920"/>
              <a:gd name="connsiteY33" fmla="*/ 304800 h 1031240"/>
              <a:gd name="connsiteX34" fmla="*/ 1155700 w 1772920"/>
              <a:gd name="connsiteY34" fmla="*/ 309880 h 1031240"/>
              <a:gd name="connsiteX35" fmla="*/ 1135380 w 1772920"/>
              <a:gd name="connsiteY35" fmla="*/ 309880 h 1031240"/>
              <a:gd name="connsiteX36" fmla="*/ 1107440 w 1772920"/>
              <a:gd name="connsiteY36" fmla="*/ 299720 h 1031240"/>
              <a:gd name="connsiteX37" fmla="*/ 1084580 w 1772920"/>
              <a:gd name="connsiteY37" fmla="*/ 297180 h 1031240"/>
              <a:gd name="connsiteX38" fmla="*/ 1071880 w 1772920"/>
              <a:gd name="connsiteY38" fmla="*/ 307340 h 1031240"/>
              <a:gd name="connsiteX39" fmla="*/ 1066800 w 1772920"/>
              <a:gd name="connsiteY39" fmla="*/ 327660 h 1031240"/>
              <a:gd name="connsiteX40" fmla="*/ 1054100 w 1772920"/>
              <a:gd name="connsiteY40" fmla="*/ 345440 h 1031240"/>
              <a:gd name="connsiteX41" fmla="*/ 1054100 w 1772920"/>
              <a:gd name="connsiteY41" fmla="*/ 358140 h 1031240"/>
              <a:gd name="connsiteX42" fmla="*/ 1036320 w 1772920"/>
              <a:gd name="connsiteY42" fmla="*/ 370840 h 1031240"/>
              <a:gd name="connsiteX43" fmla="*/ 1018540 w 1772920"/>
              <a:gd name="connsiteY43" fmla="*/ 378460 h 1031240"/>
              <a:gd name="connsiteX44" fmla="*/ 995680 w 1772920"/>
              <a:gd name="connsiteY44" fmla="*/ 378460 h 1031240"/>
              <a:gd name="connsiteX45" fmla="*/ 972820 w 1772920"/>
              <a:gd name="connsiteY45" fmla="*/ 386080 h 1031240"/>
              <a:gd name="connsiteX46" fmla="*/ 955040 w 1772920"/>
              <a:gd name="connsiteY46" fmla="*/ 401320 h 1031240"/>
              <a:gd name="connsiteX47" fmla="*/ 934720 w 1772920"/>
              <a:gd name="connsiteY47" fmla="*/ 421640 h 1031240"/>
              <a:gd name="connsiteX48" fmla="*/ 909320 w 1772920"/>
              <a:gd name="connsiteY48" fmla="*/ 421640 h 1031240"/>
              <a:gd name="connsiteX49" fmla="*/ 850900 w 1772920"/>
              <a:gd name="connsiteY49" fmla="*/ 401320 h 1031240"/>
              <a:gd name="connsiteX50" fmla="*/ 815340 w 1772920"/>
              <a:gd name="connsiteY50" fmla="*/ 393700 h 1031240"/>
              <a:gd name="connsiteX51" fmla="*/ 759460 w 1772920"/>
              <a:gd name="connsiteY51" fmla="*/ 396240 h 1031240"/>
              <a:gd name="connsiteX52" fmla="*/ 713740 w 1772920"/>
              <a:gd name="connsiteY52" fmla="*/ 388620 h 1031240"/>
              <a:gd name="connsiteX53" fmla="*/ 675640 w 1772920"/>
              <a:gd name="connsiteY53" fmla="*/ 373380 h 1031240"/>
              <a:gd name="connsiteX54" fmla="*/ 647700 w 1772920"/>
              <a:gd name="connsiteY54" fmla="*/ 355600 h 1031240"/>
              <a:gd name="connsiteX55" fmla="*/ 609600 w 1772920"/>
              <a:gd name="connsiteY55" fmla="*/ 340360 h 1031240"/>
              <a:gd name="connsiteX56" fmla="*/ 584200 w 1772920"/>
              <a:gd name="connsiteY56" fmla="*/ 322580 h 1031240"/>
              <a:gd name="connsiteX57" fmla="*/ 558800 w 1772920"/>
              <a:gd name="connsiteY57" fmla="*/ 322580 h 1031240"/>
              <a:gd name="connsiteX58" fmla="*/ 535940 w 1772920"/>
              <a:gd name="connsiteY58" fmla="*/ 325120 h 1031240"/>
              <a:gd name="connsiteX59" fmla="*/ 541020 w 1772920"/>
              <a:gd name="connsiteY59" fmla="*/ 332740 h 1031240"/>
              <a:gd name="connsiteX60" fmla="*/ 502920 w 1772920"/>
              <a:gd name="connsiteY60" fmla="*/ 345440 h 1031240"/>
              <a:gd name="connsiteX61" fmla="*/ 472440 w 1772920"/>
              <a:gd name="connsiteY61" fmla="*/ 360680 h 1031240"/>
              <a:gd name="connsiteX62" fmla="*/ 449580 w 1772920"/>
              <a:gd name="connsiteY62" fmla="*/ 365760 h 1031240"/>
              <a:gd name="connsiteX63" fmla="*/ 396240 w 1772920"/>
              <a:gd name="connsiteY63" fmla="*/ 373380 h 1031240"/>
              <a:gd name="connsiteX64" fmla="*/ 365760 w 1772920"/>
              <a:gd name="connsiteY64" fmla="*/ 403860 h 1031240"/>
              <a:gd name="connsiteX65" fmla="*/ 340360 w 1772920"/>
              <a:gd name="connsiteY65" fmla="*/ 431800 h 1031240"/>
              <a:gd name="connsiteX66" fmla="*/ 320040 w 1772920"/>
              <a:gd name="connsiteY66" fmla="*/ 452120 h 1031240"/>
              <a:gd name="connsiteX67" fmla="*/ 297180 w 1772920"/>
              <a:gd name="connsiteY67" fmla="*/ 464820 h 1031240"/>
              <a:gd name="connsiteX68" fmla="*/ 256540 w 1772920"/>
              <a:gd name="connsiteY68" fmla="*/ 472440 h 1031240"/>
              <a:gd name="connsiteX69" fmla="*/ 226060 w 1772920"/>
              <a:gd name="connsiteY69" fmla="*/ 482600 h 1031240"/>
              <a:gd name="connsiteX70" fmla="*/ 195580 w 1772920"/>
              <a:gd name="connsiteY70" fmla="*/ 500380 h 1031240"/>
              <a:gd name="connsiteX71" fmla="*/ 162560 w 1772920"/>
              <a:gd name="connsiteY71" fmla="*/ 533400 h 1031240"/>
              <a:gd name="connsiteX72" fmla="*/ 129540 w 1772920"/>
              <a:gd name="connsiteY72" fmla="*/ 556260 h 1031240"/>
              <a:gd name="connsiteX73" fmla="*/ 91440 w 1772920"/>
              <a:gd name="connsiteY73" fmla="*/ 574040 h 1031240"/>
              <a:gd name="connsiteX74" fmla="*/ 81280 w 1772920"/>
              <a:gd name="connsiteY74" fmla="*/ 627380 h 1031240"/>
              <a:gd name="connsiteX75" fmla="*/ 83820 w 1772920"/>
              <a:gd name="connsiteY75" fmla="*/ 650240 h 1031240"/>
              <a:gd name="connsiteX76" fmla="*/ 88900 w 1772920"/>
              <a:gd name="connsiteY76" fmla="*/ 680720 h 1031240"/>
              <a:gd name="connsiteX77" fmla="*/ 78740 w 1772920"/>
              <a:gd name="connsiteY77" fmla="*/ 690880 h 1031240"/>
              <a:gd name="connsiteX78" fmla="*/ 63500 w 1772920"/>
              <a:gd name="connsiteY78" fmla="*/ 701040 h 1031240"/>
              <a:gd name="connsiteX79" fmla="*/ 40640 w 1772920"/>
              <a:gd name="connsiteY79" fmla="*/ 706120 h 1031240"/>
              <a:gd name="connsiteX80" fmla="*/ 35560 w 1772920"/>
              <a:gd name="connsiteY80" fmla="*/ 734060 h 1031240"/>
              <a:gd name="connsiteX81" fmla="*/ 48260 w 1772920"/>
              <a:gd name="connsiteY81" fmla="*/ 762000 h 1031240"/>
              <a:gd name="connsiteX82" fmla="*/ 55880 w 1772920"/>
              <a:gd name="connsiteY82" fmla="*/ 797560 h 1031240"/>
              <a:gd name="connsiteX83" fmla="*/ 58420 w 1772920"/>
              <a:gd name="connsiteY83" fmla="*/ 845820 h 1031240"/>
              <a:gd name="connsiteX84" fmla="*/ 40640 w 1772920"/>
              <a:gd name="connsiteY84" fmla="*/ 914400 h 1031240"/>
              <a:gd name="connsiteX85" fmla="*/ 25400 w 1772920"/>
              <a:gd name="connsiteY85" fmla="*/ 957580 h 1031240"/>
              <a:gd name="connsiteX86" fmla="*/ 10160 w 1772920"/>
              <a:gd name="connsiteY86" fmla="*/ 988060 h 1031240"/>
              <a:gd name="connsiteX87" fmla="*/ 7620 w 1772920"/>
              <a:gd name="connsiteY87" fmla="*/ 1008380 h 1031240"/>
              <a:gd name="connsiteX88" fmla="*/ 0 w 1772920"/>
              <a:gd name="connsiteY88" fmla="*/ 1031240 h 1031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772920" h="1031240">
                <a:moveTo>
                  <a:pt x="1772920" y="0"/>
                </a:moveTo>
                <a:cubicBezTo>
                  <a:pt x="1763183" y="20743"/>
                  <a:pt x="1753447" y="41487"/>
                  <a:pt x="1747520" y="53340"/>
                </a:cubicBezTo>
                <a:cubicBezTo>
                  <a:pt x="1741593" y="65193"/>
                  <a:pt x="1741593" y="65617"/>
                  <a:pt x="1737360" y="71120"/>
                </a:cubicBezTo>
                <a:cubicBezTo>
                  <a:pt x="1733127" y="76623"/>
                  <a:pt x="1728893" y="84243"/>
                  <a:pt x="1722120" y="86360"/>
                </a:cubicBezTo>
                <a:cubicBezTo>
                  <a:pt x="1715347" y="88477"/>
                  <a:pt x="1704340" y="81703"/>
                  <a:pt x="1696720" y="83820"/>
                </a:cubicBezTo>
                <a:cubicBezTo>
                  <a:pt x="1689100" y="85937"/>
                  <a:pt x="1683597" y="93133"/>
                  <a:pt x="1676400" y="99060"/>
                </a:cubicBezTo>
                <a:cubicBezTo>
                  <a:pt x="1669203" y="104987"/>
                  <a:pt x="1660313" y="112607"/>
                  <a:pt x="1653540" y="119380"/>
                </a:cubicBezTo>
                <a:cubicBezTo>
                  <a:pt x="1646767" y="126153"/>
                  <a:pt x="1640840" y="133773"/>
                  <a:pt x="1635760" y="139700"/>
                </a:cubicBezTo>
                <a:cubicBezTo>
                  <a:pt x="1630680" y="145627"/>
                  <a:pt x="1627717" y="149013"/>
                  <a:pt x="1623060" y="154940"/>
                </a:cubicBezTo>
                <a:cubicBezTo>
                  <a:pt x="1618403" y="160867"/>
                  <a:pt x="1613323" y="168910"/>
                  <a:pt x="1607820" y="175260"/>
                </a:cubicBezTo>
                <a:cubicBezTo>
                  <a:pt x="1602317" y="181610"/>
                  <a:pt x="1595967" y="190077"/>
                  <a:pt x="1590040" y="193040"/>
                </a:cubicBezTo>
                <a:cubicBezTo>
                  <a:pt x="1584113" y="196003"/>
                  <a:pt x="1577340" y="192617"/>
                  <a:pt x="1572260" y="193040"/>
                </a:cubicBezTo>
                <a:cubicBezTo>
                  <a:pt x="1567180" y="193463"/>
                  <a:pt x="1564217" y="193887"/>
                  <a:pt x="1559560" y="195580"/>
                </a:cubicBezTo>
                <a:cubicBezTo>
                  <a:pt x="1554903" y="197273"/>
                  <a:pt x="1548553" y="199813"/>
                  <a:pt x="1544320" y="203200"/>
                </a:cubicBezTo>
                <a:cubicBezTo>
                  <a:pt x="1540087" y="206587"/>
                  <a:pt x="1537123" y="211667"/>
                  <a:pt x="1534160" y="215900"/>
                </a:cubicBezTo>
                <a:cubicBezTo>
                  <a:pt x="1531197" y="220133"/>
                  <a:pt x="1530350" y="229023"/>
                  <a:pt x="1526540" y="228600"/>
                </a:cubicBezTo>
                <a:cubicBezTo>
                  <a:pt x="1522730" y="228177"/>
                  <a:pt x="1519343" y="218017"/>
                  <a:pt x="1511300" y="213360"/>
                </a:cubicBezTo>
                <a:cubicBezTo>
                  <a:pt x="1503257" y="208703"/>
                  <a:pt x="1487593" y="203200"/>
                  <a:pt x="1478280" y="200660"/>
                </a:cubicBezTo>
                <a:cubicBezTo>
                  <a:pt x="1468967" y="198120"/>
                  <a:pt x="1460500" y="196427"/>
                  <a:pt x="1455420" y="198120"/>
                </a:cubicBezTo>
                <a:cubicBezTo>
                  <a:pt x="1450340" y="199813"/>
                  <a:pt x="1451610" y="205740"/>
                  <a:pt x="1447800" y="210820"/>
                </a:cubicBezTo>
                <a:cubicBezTo>
                  <a:pt x="1443990" y="215900"/>
                  <a:pt x="1438063" y="225637"/>
                  <a:pt x="1432560" y="228600"/>
                </a:cubicBezTo>
                <a:cubicBezTo>
                  <a:pt x="1427057" y="231563"/>
                  <a:pt x="1423670" y="229023"/>
                  <a:pt x="1414780" y="228600"/>
                </a:cubicBezTo>
                <a:cubicBezTo>
                  <a:pt x="1405890" y="228177"/>
                  <a:pt x="1392343" y="229870"/>
                  <a:pt x="1379220" y="226060"/>
                </a:cubicBezTo>
                <a:cubicBezTo>
                  <a:pt x="1366097" y="222250"/>
                  <a:pt x="1346200" y="209973"/>
                  <a:pt x="1336040" y="205740"/>
                </a:cubicBezTo>
                <a:cubicBezTo>
                  <a:pt x="1325880" y="201507"/>
                  <a:pt x="1324187" y="201083"/>
                  <a:pt x="1318260" y="200660"/>
                </a:cubicBezTo>
                <a:cubicBezTo>
                  <a:pt x="1312333" y="200237"/>
                  <a:pt x="1306830" y="199390"/>
                  <a:pt x="1300480" y="203200"/>
                </a:cubicBezTo>
                <a:cubicBezTo>
                  <a:pt x="1294130" y="207010"/>
                  <a:pt x="1286933" y="218017"/>
                  <a:pt x="1280160" y="223520"/>
                </a:cubicBezTo>
                <a:cubicBezTo>
                  <a:pt x="1273387" y="229023"/>
                  <a:pt x="1264497" y="233680"/>
                  <a:pt x="1259840" y="236220"/>
                </a:cubicBezTo>
                <a:cubicBezTo>
                  <a:pt x="1255183" y="238760"/>
                  <a:pt x="1257300" y="238760"/>
                  <a:pt x="1252220" y="238760"/>
                </a:cubicBezTo>
                <a:cubicBezTo>
                  <a:pt x="1247140" y="238760"/>
                  <a:pt x="1237403" y="234950"/>
                  <a:pt x="1229360" y="236220"/>
                </a:cubicBezTo>
                <a:cubicBezTo>
                  <a:pt x="1221317" y="237490"/>
                  <a:pt x="1209887" y="241300"/>
                  <a:pt x="1203960" y="246380"/>
                </a:cubicBezTo>
                <a:cubicBezTo>
                  <a:pt x="1198033" y="251460"/>
                  <a:pt x="1198457" y="259927"/>
                  <a:pt x="1193800" y="266700"/>
                </a:cubicBezTo>
                <a:cubicBezTo>
                  <a:pt x="1189143" y="273473"/>
                  <a:pt x="1180677" y="280670"/>
                  <a:pt x="1176020" y="287020"/>
                </a:cubicBezTo>
                <a:cubicBezTo>
                  <a:pt x="1171363" y="293370"/>
                  <a:pt x="1165860" y="304800"/>
                  <a:pt x="1165860" y="304800"/>
                </a:cubicBezTo>
                <a:cubicBezTo>
                  <a:pt x="1162473" y="308610"/>
                  <a:pt x="1160780" y="309033"/>
                  <a:pt x="1155700" y="309880"/>
                </a:cubicBezTo>
                <a:cubicBezTo>
                  <a:pt x="1150620" y="310727"/>
                  <a:pt x="1143423" y="311573"/>
                  <a:pt x="1135380" y="309880"/>
                </a:cubicBezTo>
                <a:cubicBezTo>
                  <a:pt x="1127337" y="308187"/>
                  <a:pt x="1115907" y="301837"/>
                  <a:pt x="1107440" y="299720"/>
                </a:cubicBezTo>
                <a:cubicBezTo>
                  <a:pt x="1098973" y="297603"/>
                  <a:pt x="1090507" y="295910"/>
                  <a:pt x="1084580" y="297180"/>
                </a:cubicBezTo>
                <a:cubicBezTo>
                  <a:pt x="1078653" y="298450"/>
                  <a:pt x="1071880" y="307340"/>
                  <a:pt x="1071880" y="307340"/>
                </a:cubicBezTo>
                <a:cubicBezTo>
                  <a:pt x="1068917" y="312420"/>
                  <a:pt x="1069763" y="321310"/>
                  <a:pt x="1066800" y="327660"/>
                </a:cubicBezTo>
                <a:cubicBezTo>
                  <a:pt x="1063837" y="334010"/>
                  <a:pt x="1056217" y="340360"/>
                  <a:pt x="1054100" y="345440"/>
                </a:cubicBezTo>
                <a:cubicBezTo>
                  <a:pt x="1051983" y="350520"/>
                  <a:pt x="1057063" y="353907"/>
                  <a:pt x="1054100" y="358140"/>
                </a:cubicBezTo>
                <a:cubicBezTo>
                  <a:pt x="1051137" y="362373"/>
                  <a:pt x="1042247" y="367453"/>
                  <a:pt x="1036320" y="370840"/>
                </a:cubicBezTo>
                <a:cubicBezTo>
                  <a:pt x="1030393" y="374227"/>
                  <a:pt x="1025313" y="377190"/>
                  <a:pt x="1018540" y="378460"/>
                </a:cubicBezTo>
                <a:cubicBezTo>
                  <a:pt x="1011767" y="379730"/>
                  <a:pt x="1003300" y="377190"/>
                  <a:pt x="995680" y="378460"/>
                </a:cubicBezTo>
                <a:cubicBezTo>
                  <a:pt x="988060" y="379730"/>
                  <a:pt x="979593" y="382270"/>
                  <a:pt x="972820" y="386080"/>
                </a:cubicBezTo>
                <a:cubicBezTo>
                  <a:pt x="966047" y="389890"/>
                  <a:pt x="961390" y="395393"/>
                  <a:pt x="955040" y="401320"/>
                </a:cubicBezTo>
                <a:cubicBezTo>
                  <a:pt x="948690" y="407247"/>
                  <a:pt x="942340" y="418253"/>
                  <a:pt x="934720" y="421640"/>
                </a:cubicBezTo>
                <a:cubicBezTo>
                  <a:pt x="927100" y="425027"/>
                  <a:pt x="923290" y="425027"/>
                  <a:pt x="909320" y="421640"/>
                </a:cubicBezTo>
                <a:cubicBezTo>
                  <a:pt x="895350" y="418253"/>
                  <a:pt x="866563" y="405977"/>
                  <a:pt x="850900" y="401320"/>
                </a:cubicBezTo>
                <a:cubicBezTo>
                  <a:pt x="835237" y="396663"/>
                  <a:pt x="830580" y="394547"/>
                  <a:pt x="815340" y="393700"/>
                </a:cubicBezTo>
                <a:cubicBezTo>
                  <a:pt x="800100" y="392853"/>
                  <a:pt x="776393" y="397087"/>
                  <a:pt x="759460" y="396240"/>
                </a:cubicBezTo>
                <a:cubicBezTo>
                  <a:pt x="742527" y="395393"/>
                  <a:pt x="727710" y="392430"/>
                  <a:pt x="713740" y="388620"/>
                </a:cubicBezTo>
                <a:cubicBezTo>
                  <a:pt x="699770" y="384810"/>
                  <a:pt x="686647" y="378883"/>
                  <a:pt x="675640" y="373380"/>
                </a:cubicBezTo>
                <a:cubicBezTo>
                  <a:pt x="664633" y="367877"/>
                  <a:pt x="658707" y="361103"/>
                  <a:pt x="647700" y="355600"/>
                </a:cubicBezTo>
                <a:cubicBezTo>
                  <a:pt x="636693" y="350097"/>
                  <a:pt x="620183" y="345863"/>
                  <a:pt x="609600" y="340360"/>
                </a:cubicBezTo>
                <a:cubicBezTo>
                  <a:pt x="599017" y="334857"/>
                  <a:pt x="592667" y="325543"/>
                  <a:pt x="584200" y="322580"/>
                </a:cubicBezTo>
                <a:cubicBezTo>
                  <a:pt x="575733" y="319617"/>
                  <a:pt x="566843" y="322157"/>
                  <a:pt x="558800" y="322580"/>
                </a:cubicBezTo>
                <a:cubicBezTo>
                  <a:pt x="550757" y="323003"/>
                  <a:pt x="538903" y="323427"/>
                  <a:pt x="535940" y="325120"/>
                </a:cubicBezTo>
                <a:cubicBezTo>
                  <a:pt x="532977" y="326813"/>
                  <a:pt x="546523" y="329353"/>
                  <a:pt x="541020" y="332740"/>
                </a:cubicBezTo>
                <a:cubicBezTo>
                  <a:pt x="535517" y="336127"/>
                  <a:pt x="514350" y="340783"/>
                  <a:pt x="502920" y="345440"/>
                </a:cubicBezTo>
                <a:cubicBezTo>
                  <a:pt x="491490" y="350097"/>
                  <a:pt x="481330" y="357293"/>
                  <a:pt x="472440" y="360680"/>
                </a:cubicBezTo>
                <a:cubicBezTo>
                  <a:pt x="463550" y="364067"/>
                  <a:pt x="462280" y="363643"/>
                  <a:pt x="449580" y="365760"/>
                </a:cubicBezTo>
                <a:cubicBezTo>
                  <a:pt x="436880" y="367877"/>
                  <a:pt x="410210" y="367030"/>
                  <a:pt x="396240" y="373380"/>
                </a:cubicBezTo>
                <a:cubicBezTo>
                  <a:pt x="382270" y="379730"/>
                  <a:pt x="375073" y="394123"/>
                  <a:pt x="365760" y="403860"/>
                </a:cubicBezTo>
                <a:cubicBezTo>
                  <a:pt x="356447" y="413597"/>
                  <a:pt x="347980" y="423757"/>
                  <a:pt x="340360" y="431800"/>
                </a:cubicBezTo>
                <a:cubicBezTo>
                  <a:pt x="332740" y="439843"/>
                  <a:pt x="327237" y="446617"/>
                  <a:pt x="320040" y="452120"/>
                </a:cubicBezTo>
                <a:cubicBezTo>
                  <a:pt x="312843" y="457623"/>
                  <a:pt x="307763" y="461433"/>
                  <a:pt x="297180" y="464820"/>
                </a:cubicBezTo>
                <a:cubicBezTo>
                  <a:pt x="286597" y="468207"/>
                  <a:pt x="268393" y="469477"/>
                  <a:pt x="256540" y="472440"/>
                </a:cubicBezTo>
                <a:cubicBezTo>
                  <a:pt x="244687" y="475403"/>
                  <a:pt x="236220" y="477943"/>
                  <a:pt x="226060" y="482600"/>
                </a:cubicBezTo>
                <a:cubicBezTo>
                  <a:pt x="215900" y="487257"/>
                  <a:pt x="206163" y="491913"/>
                  <a:pt x="195580" y="500380"/>
                </a:cubicBezTo>
                <a:cubicBezTo>
                  <a:pt x="184997" y="508847"/>
                  <a:pt x="173567" y="524087"/>
                  <a:pt x="162560" y="533400"/>
                </a:cubicBezTo>
                <a:cubicBezTo>
                  <a:pt x="151553" y="542713"/>
                  <a:pt x="141393" y="549487"/>
                  <a:pt x="129540" y="556260"/>
                </a:cubicBezTo>
                <a:cubicBezTo>
                  <a:pt x="117687" y="563033"/>
                  <a:pt x="99483" y="562187"/>
                  <a:pt x="91440" y="574040"/>
                </a:cubicBezTo>
                <a:cubicBezTo>
                  <a:pt x="83397" y="585893"/>
                  <a:pt x="82550" y="614680"/>
                  <a:pt x="81280" y="627380"/>
                </a:cubicBezTo>
                <a:cubicBezTo>
                  <a:pt x="80010" y="640080"/>
                  <a:pt x="82550" y="641350"/>
                  <a:pt x="83820" y="650240"/>
                </a:cubicBezTo>
                <a:cubicBezTo>
                  <a:pt x="85090" y="659130"/>
                  <a:pt x="89747" y="673947"/>
                  <a:pt x="88900" y="680720"/>
                </a:cubicBezTo>
                <a:cubicBezTo>
                  <a:pt x="88053" y="687493"/>
                  <a:pt x="82973" y="687493"/>
                  <a:pt x="78740" y="690880"/>
                </a:cubicBezTo>
                <a:cubicBezTo>
                  <a:pt x="74507" y="694267"/>
                  <a:pt x="69850" y="698500"/>
                  <a:pt x="63500" y="701040"/>
                </a:cubicBezTo>
                <a:cubicBezTo>
                  <a:pt x="57150" y="703580"/>
                  <a:pt x="45297" y="700617"/>
                  <a:pt x="40640" y="706120"/>
                </a:cubicBezTo>
                <a:cubicBezTo>
                  <a:pt x="35983" y="711623"/>
                  <a:pt x="34290" y="724747"/>
                  <a:pt x="35560" y="734060"/>
                </a:cubicBezTo>
                <a:cubicBezTo>
                  <a:pt x="36830" y="743373"/>
                  <a:pt x="44873" y="751417"/>
                  <a:pt x="48260" y="762000"/>
                </a:cubicBezTo>
                <a:cubicBezTo>
                  <a:pt x="51647" y="772583"/>
                  <a:pt x="54187" y="783590"/>
                  <a:pt x="55880" y="797560"/>
                </a:cubicBezTo>
                <a:cubicBezTo>
                  <a:pt x="57573" y="811530"/>
                  <a:pt x="60960" y="826347"/>
                  <a:pt x="58420" y="845820"/>
                </a:cubicBezTo>
                <a:cubicBezTo>
                  <a:pt x="55880" y="865293"/>
                  <a:pt x="46143" y="895773"/>
                  <a:pt x="40640" y="914400"/>
                </a:cubicBezTo>
                <a:cubicBezTo>
                  <a:pt x="35137" y="933027"/>
                  <a:pt x="30480" y="945303"/>
                  <a:pt x="25400" y="957580"/>
                </a:cubicBezTo>
                <a:cubicBezTo>
                  <a:pt x="20320" y="969857"/>
                  <a:pt x="13123" y="979593"/>
                  <a:pt x="10160" y="988060"/>
                </a:cubicBezTo>
                <a:cubicBezTo>
                  <a:pt x="7197" y="996527"/>
                  <a:pt x="9313" y="1001183"/>
                  <a:pt x="7620" y="1008380"/>
                </a:cubicBezTo>
                <a:cubicBezTo>
                  <a:pt x="5927" y="1015577"/>
                  <a:pt x="2963" y="1023408"/>
                  <a:pt x="0" y="1031240"/>
                </a:cubicBezTo>
              </a:path>
            </a:pathLst>
          </a:cu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フリーフォーム: 図形 44">
            <a:extLst>
              <a:ext uri="{FF2B5EF4-FFF2-40B4-BE49-F238E27FC236}">
                <a16:creationId xmlns:a16="http://schemas.microsoft.com/office/drawing/2014/main" id="{9137BF2A-6A26-4F76-9D38-9CB40E5DCAB3}"/>
              </a:ext>
            </a:extLst>
          </p:cNvPr>
          <p:cNvSpPr/>
          <p:nvPr/>
        </p:nvSpPr>
        <p:spPr>
          <a:xfrm>
            <a:off x="2444115" y="2807970"/>
            <a:ext cx="19244" cy="163830"/>
          </a:xfrm>
          <a:custGeom>
            <a:avLst/>
            <a:gdLst>
              <a:gd name="connsiteX0" fmla="*/ 0 w 19244"/>
              <a:gd name="connsiteY0" fmla="*/ 0 h 163830"/>
              <a:gd name="connsiteX1" fmla="*/ 11430 w 19244"/>
              <a:gd name="connsiteY1" fmla="*/ 78105 h 163830"/>
              <a:gd name="connsiteX2" fmla="*/ 19050 w 19244"/>
              <a:gd name="connsiteY2" fmla="*/ 116205 h 163830"/>
              <a:gd name="connsiteX3" fmla="*/ 17145 w 19244"/>
              <a:gd name="connsiteY3" fmla="*/ 148590 h 163830"/>
              <a:gd name="connsiteX4" fmla="*/ 19050 w 19244"/>
              <a:gd name="connsiteY4" fmla="*/ 163830 h 163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44" h="163830">
                <a:moveTo>
                  <a:pt x="0" y="0"/>
                </a:moveTo>
                <a:cubicBezTo>
                  <a:pt x="4127" y="29368"/>
                  <a:pt x="8255" y="58737"/>
                  <a:pt x="11430" y="78105"/>
                </a:cubicBezTo>
                <a:cubicBezTo>
                  <a:pt x="14605" y="97473"/>
                  <a:pt x="18098" y="104458"/>
                  <a:pt x="19050" y="116205"/>
                </a:cubicBezTo>
                <a:cubicBezTo>
                  <a:pt x="20003" y="127953"/>
                  <a:pt x="17145" y="140653"/>
                  <a:pt x="17145" y="148590"/>
                </a:cubicBezTo>
                <a:cubicBezTo>
                  <a:pt x="17145" y="156527"/>
                  <a:pt x="18097" y="160178"/>
                  <a:pt x="19050" y="163830"/>
                </a:cubicBezTo>
              </a:path>
            </a:pathLst>
          </a:cu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4" name="フリーフォーム: 図形 213">
            <a:extLst>
              <a:ext uri="{FF2B5EF4-FFF2-40B4-BE49-F238E27FC236}">
                <a16:creationId xmlns:a16="http://schemas.microsoft.com/office/drawing/2014/main" id="{A0A5E654-4F8C-4ED0-A9DB-540EDFB0FD05}"/>
              </a:ext>
            </a:extLst>
          </p:cNvPr>
          <p:cNvSpPr/>
          <p:nvPr/>
        </p:nvSpPr>
        <p:spPr>
          <a:xfrm>
            <a:off x="1558055" y="895350"/>
            <a:ext cx="903205" cy="2400300"/>
          </a:xfrm>
          <a:custGeom>
            <a:avLst/>
            <a:gdLst>
              <a:gd name="connsiteX0" fmla="*/ 903205 w 903205"/>
              <a:gd name="connsiteY0" fmla="*/ 0 h 2400300"/>
              <a:gd name="connsiteX1" fmla="*/ 807955 w 903205"/>
              <a:gd name="connsiteY1" fmla="*/ 91440 h 2400300"/>
              <a:gd name="connsiteX2" fmla="*/ 773665 w 903205"/>
              <a:gd name="connsiteY2" fmla="*/ 156210 h 2400300"/>
              <a:gd name="connsiteX3" fmla="*/ 746995 w 903205"/>
              <a:gd name="connsiteY3" fmla="*/ 213360 h 2400300"/>
              <a:gd name="connsiteX4" fmla="*/ 712705 w 903205"/>
              <a:gd name="connsiteY4" fmla="*/ 270510 h 2400300"/>
              <a:gd name="connsiteX5" fmla="*/ 655555 w 903205"/>
              <a:gd name="connsiteY5" fmla="*/ 300990 h 2400300"/>
              <a:gd name="connsiteX6" fmla="*/ 613645 w 903205"/>
              <a:gd name="connsiteY6" fmla="*/ 365760 h 2400300"/>
              <a:gd name="connsiteX7" fmla="*/ 529825 w 903205"/>
              <a:gd name="connsiteY7" fmla="*/ 472440 h 2400300"/>
              <a:gd name="connsiteX8" fmla="*/ 472675 w 903205"/>
              <a:gd name="connsiteY8" fmla="*/ 510540 h 2400300"/>
              <a:gd name="connsiteX9" fmla="*/ 381235 w 903205"/>
              <a:gd name="connsiteY9" fmla="*/ 582930 h 2400300"/>
              <a:gd name="connsiteX10" fmla="*/ 339325 w 903205"/>
              <a:gd name="connsiteY10" fmla="*/ 659130 h 2400300"/>
              <a:gd name="connsiteX11" fmla="*/ 278365 w 903205"/>
              <a:gd name="connsiteY11" fmla="*/ 720090 h 2400300"/>
              <a:gd name="connsiteX12" fmla="*/ 217405 w 903205"/>
              <a:gd name="connsiteY12" fmla="*/ 758190 h 2400300"/>
              <a:gd name="connsiteX13" fmla="*/ 183115 w 903205"/>
              <a:gd name="connsiteY13" fmla="*/ 781050 h 2400300"/>
              <a:gd name="connsiteX14" fmla="*/ 190735 w 903205"/>
              <a:gd name="connsiteY14" fmla="*/ 849630 h 2400300"/>
              <a:gd name="connsiteX15" fmla="*/ 175495 w 903205"/>
              <a:gd name="connsiteY15" fmla="*/ 922020 h 2400300"/>
              <a:gd name="connsiteX16" fmla="*/ 164065 w 903205"/>
              <a:gd name="connsiteY16" fmla="*/ 1005840 h 2400300"/>
              <a:gd name="connsiteX17" fmla="*/ 148825 w 903205"/>
              <a:gd name="connsiteY17" fmla="*/ 1093470 h 2400300"/>
              <a:gd name="connsiteX18" fmla="*/ 129775 w 903205"/>
              <a:gd name="connsiteY18" fmla="*/ 1116330 h 2400300"/>
              <a:gd name="connsiteX19" fmla="*/ 80245 w 903205"/>
              <a:gd name="connsiteY19" fmla="*/ 1154430 h 2400300"/>
              <a:gd name="connsiteX20" fmla="*/ 61195 w 903205"/>
              <a:gd name="connsiteY20" fmla="*/ 1211580 h 2400300"/>
              <a:gd name="connsiteX21" fmla="*/ 53575 w 903205"/>
              <a:gd name="connsiteY21" fmla="*/ 1272540 h 2400300"/>
              <a:gd name="connsiteX22" fmla="*/ 53575 w 903205"/>
              <a:gd name="connsiteY22" fmla="*/ 1337310 h 2400300"/>
              <a:gd name="connsiteX23" fmla="*/ 34525 w 903205"/>
              <a:gd name="connsiteY23" fmla="*/ 1375410 h 2400300"/>
              <a:gd name="connsiteX24" fmla="*/ 19285 w 903205"/>
              <a:gd name="connsiteY24" fmla="*/ 1413510 h 2400300"/>
              <a:gd name="connsiteX25" fmla="*/ 11665 w 903205"/>
              <a:gd name="connsiteY25" fmla="*/ 1451610 h 2400300"/>
              <a:gd name="connsiteX26" fmla="*/ 235 w 903205"/>
              <a:gd name="connsiteY26" fmla="*/ 1516380 h 2400300"/>
              <a:gd name="connsiteX27" fmla="*/ 23095 w 903205"/>
              <a:gd name="connsiteY27" fmla="*/ 1565910 h 2400300"/>
              <a:gd name="connsiteX28" fmla="*/ 91675 w 903205"/>
              <a:gd name="connsiteY28" fmla="*/ 1615440 h 2400300"/>
              <a:gd name="connsiteX29" fmla="*/ 118345 w 903205"/>
              <a:gd name="connsiteY29" fmla="*/ 1630680 h 2400300"/>
              <a:gd name="connsiteX30" fmla="*/ 152635 w 903205"/>
              <a:gd name="connsiteY30" fmla="*/ 1695450 h 2400300"/>
              <a:gd name="connsiteX31" fmla="*/ 190735 w 903205"/>
              <a:gd name="connsiteY31" fmla="*/ 1756410 h 2400300"/>
              <a:gd name="connsiteX32" fmla="*/ 209785 w 903205"/>
              <a:gd name="connsiteY32" fmla="*/ 1786890 h 2400300"/>
              <a:gd name="connsiteX33" fmla="*/ 240265 w 903205"/>
              <a:gd name="connsiteY33" fmla="*/ 1809750 h 2400300"/>
              <a:gd name="connsiteX34" fmla="*/ 278365 w 903205"/>
              <a:gd name="connsiteY34" fmla="*/ 1866900 h 2400300"/>
              <a:gd name="connsiteX35" fmla="*/ 301225 w 903205"/>
              <a:gd name="connsiteY35" fmla="*/ 1897380 h 2400300"/>
              <a:gd name="connsiteX36" fmla="*/ 324085 w 903205"/>
              <a:gd name="connsiteY36" fmla="*/ 1943100 h 2400300"/>
              <a:gd name="connsiteX37" fmla="*/ 346945 w 903205"/>
              <a:gd name="connsiteY37" fmla="*/ 1996440 h 2400300"/>
              <a:gd name="connsiteX38" fmla="*/ 358375 w 903205"/>
              <a:gd name="connsiteY38" fmla="*/ 2023110 h 2400300"/>
              <a:gd name="connsiteX39" fmla="*/ 346945 w 903205"/>
              <a:gd name="connsiteY39" fmla="*/ 2103120 h 2400300"/>
              <a:gd name="connsiteX40" fmla="*/ 335515 w 903205"/>
              <a:gd name="connsiteY40" fmla="*/ 2152650 h 2400300"/>
              <a:gd name="connsiteX41" fmla="*/ 346945 w 903205"/>
              <a:gd name="connsiteY41" fmla="*/ 2213610 h 2400300"/>
              <a:gd name="connsiteX42" fmla="*/ 365995 w 903205"/>
              <a:gd name="connsiteY42" fmla="*/ 2297430 h 2400300"/>
              <a:gd name="connsiteX43" fmla="*/ 385045 w 903205"/>
              <a:gd name="connsiteY43" fmla="*/ 2358390 h 2400300"/>
              <a:gd name="connsiteX44" fmla="*/ 400285 w 903205"/>
              <a:gd name="connsiteY44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03205" h="2400300">
                <a:moveTo>
                  <a:pt x="903205" y="0"/>
                </a:moveTo>
                <a:cubicBezTo>
                  <a:pt x="866375" y="32702"/>
                  <a:pt x="829545" y="65405"/>
                  <a:pt x="807955" y="91440"/>
                </a:cubicBezTo>
                <a:cubicBezTo>
                  <a:pt x="786365" y="117475"/>
                  <a:pt x="783825" y="135890"/>
                  <a:pt x="773665" y="156210"/>
                </a:cubicBezTo>
                <a:cubicBezTo>
                  <a:pt x="763505" y="176530"/>
                  <a:pt x="757155" y="194310"/>
                  <a:pt x="746995" y="213360"/>
                </a:cubicBezTo>
                <a:cubicBezTo>
                  <a:pt x="736835" y="232410"/>
                  <a:pt x="727945" y="255905"/>
                  <a:pt x="712705" y="270510"/>
                </a:cubicBezTo>
                <a:cubicBezTo>
                  <a:pt x="697465" y="285115"/>
                  <a:pt x="672065" y="285115"/>
                  <a:pt x="655555" y="300990"/>
                </a:cubicBezTo>
                <a:cubicBezTo>
                  <a:pt x="639045" y="316865"/>
                  <a:pt x="634600" y="337185"/>
                  <a:pt x="613645" y="365760"/>
                </a:cubicBezTo>
                <a:cubicBezTo>
                  <a:pt x="592690" y="394335"/>
                  <a:pt x="553320" y="448310"/>
                  <a:pt x="529825" y="472440"/>
                </a:cubicBezTo>
                <a:cubicBezTo>
                  <a:pt x="506330" y="496570"/>
                  <a:pt x="497440" y="492125"/>
                  <a:pt x="472675" y="510540"/>
                </a:cubicBezTo>
                <a:cubicBezTo>
                  <a:pt x="447910" y="528955"/>
                  <a:pt x="403460" y="558165"/>
                  <a:pt x="381235" y="582930"/>
                </a:cubicBezTo>
                <a:cubicBezTo>
                  <a:pt x="359010" y="607695"/>
                  <a:pt x="356470" y="636270"/>
                  <a:pt x="339325" y="659130"/>
                </a:cubicBezTo>
                <a:cubicBezTo>
                  <a:pt x="322180" y="681990"/>
                  <a:pt x="298685" y="703580"/>
                  <a:pt x="278365" y="720090"/>
                </a:cubicBezTo>
                <a:cubicBezTo>
                  <a:pt x="258045" y="736600"/>
                  <a:pt x="233280" y="748030"/>
                  <a:pt x="217405" y="758190"/>
                </a:cubicBezTo>
                <a:cubicBezTo>
                  <a:pt x="201530" y="768350"/>
                  <a:pt x="187560" y="765810"/>
                  <a:pt x="183115" y="781050"/>
                </a:cubicBezTo>
                <a:cubicBezTo>
                  <a:pt x="178670" y="796290"/>
                  <a:pt x="192005" y="826135"/>
                  <a:pt x="190735" y="849630"/>
                </a:cubicBezTo>
                <a:cubicBezTo>
                  <a:pt x="189465" y="873125"/>
                  <a:pt x="179940" y="895985"/>
                  <a:pt x="175495" y="922020"/>
                </a:cubicBezTo>
                <a:cubicBezTo>
                  <a:pt x="171050" y="948055"/>
                  <a:pt x="168510" y="977265"/>
                  <a:pt x="164065" y="1005840"/>
                </a:cubicBezTo>
                <a:cubicBezTo>
                  <a:pt x="159620" y="1034415"/>
                  <a:pt x="154540" y="1075055"/>
                  <a:pt x="148825" y="1093470"/>
                </a:cubicBezTo>
                <a:cubicBezTo>
                  <a:pt x="143110" y="1111885"/>
                  <a:pt x="141205" y="1106170"/>
                  <a:pt x="129775" y="1116330"/>
                </a:cubicBezTo>
                <a:cubicBezTo>
                  <a:pt x="118345" y="1126490"/>
                  <a:pt x="91675" y="1138555"/>
                  <a:pt x="80245" y="1154430"/>
                </a:cubicBezTo>
                <a:cubicBezTo>
                  <a:pt x="68815" y="1170305"/>
                  <a:pt x="65640" y="1191895"/>
                  <a:pt x="61195" y="1211580"/>
                </a:cubicBezTo>
                <a:cubicBezTo>
                  <a:pt x="56750" y="1231265"/>
                  <a:pt x="54845" y="1251585"/>
                  <a:pt x="53575" y="1272540"/>
                </a:cubicBezTo>
                <a:cubicBezTo>
                  <a:pt x="52305" y="1293495"/>
                  <a:pt x="56750" y="1320165"/>
                  <a:pt x="53575" y="1337310"/>
                </a:cubicBezTo>
                <a:cubicBezTo>
                  <a:pt x="50400" y="1354455"/>
                  <a:pt x="40240" y="1362710"/>
                  <a:pt x="34525" y="1375410"/>
                </a:cubicBezTo>
                <a:cubicBezTo>
                  <a:pt x="28810" y="1388110"/>
                  <a:pt x="23095" y="1400810"/>
                  <a:pt x="19285" y="1413510"/>
                </a:cubicBezTo>
                <a:cubicBezTo>
                  <a:pt x="15475" y="1426210"/>
                  <a:pt x="14840" y="1434465"/>
                  <a:pt x="11665" y="1451610"/>
                </a:cubicBezTo>
                <a:cubicBezTo>
                  <a:pt x="8490" y="1468755"/>
                  <a:pt x="-1670" y="1497330"/>
                  <a:pt x="235" y="1516380"/>
                </a:cubicBezTo>
                <a:cubicBezTo>
                  <a:pt x="2140" y="1535430"/>
                  <a:pt x="7855" y="1549400"/>
                  <a:pt x="23095" y="1565910"/>
                </a:cubicBezTo>
                <a:cubicBezTo>
                  <a:pt x="38335" y="1582420"/>
                  <a:pt x="75800" y="1604645"/>
                  <a:pt x="91675" y="1615440"/>
                </a:cubicBezTo>
                <a:cubicBezTo>
                  <a:pt x="107550" y="1626235"/>
                  <a:pt x="108185" y="1617345"/>
                  <a:pt x="118345" y="1630680"/>
                </a:cubicBezTo>
                <a:cubicBezTo>
                  <a:pt x="128505" y="1644015"/>
                  <a:pt x="140570" y="1674495"/>
                  <a:pt x="152635" y="1695450"/>
                </a:cubicBezTo>
                <a:cubicBezTo>
                  <a:pt x="164700" y="1716405"/>
                  <a:pt x="190735" y="1756410"/>
                  <a:pt x="190735" y="1756410"/>
                </a:cubicBezTo>
                <a:cubicBezTo>
                  <a:pt x="200260" y="1771650"/>
                  <a:pt x="201530" y="1778000"/>
                  <a:pt x="209785" y="1786890"/>
                </a:cubicBezTo>
                <a:cubicBezTo>
                  <a:pt x="218040" y="1795780"/>
                  <a:pt x="228835" y="1796415"/>
                  <a:pt x="240265" y="1809750"/>
                </a:cubicBezTo>
                <a:cubicBezTo>
                  <a:pt x="251695" y="1823085"/>
                  <a:pt x="268205" y="1852295"/>
                  <a:pt x="278365" y="1866900"/>
                </a:cubicBezTo>
                <a:cubicBezTo>
                  <a:pt x="288525" y="1881505"/>
                  <a:pt x="293605" y="1884680"/>
                  <a:pt x="301225" y="1897380"/>
                </a:cubicBezTo>
                <a:cubicBezTo>
                  <a:pt x="308845" y="1910080"/>
                  <a:pt x="316465" y="1926590"/>
                  <a:pt x="324085" y="1943100"/>
                </a:cubicBezTo>
                <a:cubicBezTo>
                  <a:pt x="331705" y="1959610"/>
                  <a:pt x="341230" y="1983105"/>
                  <a:pt x="346945" y="1996440"/>
                </a:cubicBezTo>
                <a:cubicBezTo>
                  <a:pt x="352660" y="2009775"/>
                  <a:pt x="358375" y="2005330"/>
                  <a:pt x="358375" y="2023110"/>
                </a:cubicBezTo>
                <a:cubicBezTo>
                  <a:pt x="358375" y="2040890"/>
                  <a:pt x="350755" y="2081530"/>
                  <a:pt x="346945" y="2103120"/>
                </a:cubicBezTo>
                <a:cubicBezTo>
                  <a:pt x="343135" y="2124710"/>
                  <a:pt x="335515" y="2134235"/>
                  <a:pt x="335515" y="2152650"/>
                </a:cubicBezTo>
                <a:cubicBezTo>
                  <a:pt x="335515" y="2171065"/>
                  <a:pt x="341865" y="2189480"/>
                  <a:pt x="346945" y="2213610"/>
                </a:cubicBezTo>
                <a:cubicBezTo>
                  <a:pt x="352025" y="2237740"/>
                  <a:pt x="359645" y="2273300"/>
                  <a:pt x="365995" y="2297430"/>
                </a:cubicBezTo>
                <a:cubicBezTo>
                  <a:pt x="372345" y="2321560"/>
                  <a:pt x="379330" y="2341245"/>
                  <a:pt x="385045" y="2358390"/>
                </a:cubicBezTo>
                <a:cubicBezTo>
                  <a:pt x="390760" y="2375535"/>
                  <a:pt x="395522" y="2387917"/>
                  <a:pt x="400285" y="2400300"/>
                </a:cubicBezTo>
              </a:path>
            </a:pathLst>
          </a:cu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7" name="円/楕円 5">
            <a:extLst>
              <a:ext uri="{FF2B5EF4-FFF2-40B4-BE49-F238E27FC236}">
                <a16:creationId xmlns:a16="http://schemas.microsoft.com/office/drawing/2014/main" id="{4AA2599E-30F4-4505-982A-0435A7DE6A95}"/>
              </a:ext>
            </a:extLst>
          </p:cNvPr>
          <p:cNvSpPr/>
          <p:nvPr/>
        </p:nvSpPr>
        <p:spPr>
          <a:xfrm rot="2014387">
            <a:off x="1632642" y="704361"/>
            <a:ext cx="1711765" cy="2308835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18" name="直線矢印コネクタ 217">
            <a:extLst>
              <a:ext uri="{FF2B5EF4-FFF2-40B4-BE49-F238E27FC236}">
                <a16:creationId xmlns:a16="http://schemas.microsoft.com/office/drawing/2014/main" id="{3BF8FB8E-16B0-41A6-8103-1DDEB4419E76}"/>
              </a:ext>
            </a:extLst>
          </p:cNvPr>
          <p:cNvCxnSpPr>
            <a:cxnSpLocks/>
          </p:cNvCxnSpPr>
          <p:nvPr/>
        </p:nvCxnSpPr>
        <p:spPr>
          <a:xfrm>
            <a:off x="1058963" y="1842699"/>
            <a:ext cx="505809" cy="66624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9" name="グループ化 218">
            <a:extLst>
              <a:ext uri="{FF2B5EF4-FFF2-40B4-BE49-F238E27FC236}">
                <a16:creationId xmlns:a16="http://schemas.microsoft.com/office/drawing/2014/main" id="{D960C2C5-4028-43D8-8AB1-E706D8FECD53}"/>
              </a:ext>
            </a:extLst>
          </p:cNvPr>
          <p:cNvGrpSpPr/>
          <p:nvPr/>
        </p:nvGrpSpPr>
        <p:grpSpPr>
          <a:xfrm>
            <a:off x="189289" y="1503134"/>
            <a:ext cx="902811" cy="444207"/>
            <a:chOff x="7899149" y="824900"/>
            <a:chExt cx="902811" cy="397677"/>
          </a:xfrm>
        </p:grpSpPr>
        <p:sp>
          <p:nvSpPr>
            <p:cNvPr id="220" name="テキスト ボックス 219">
              <a:extLst>
                <a:ext uri="{FF2B5EF4-FFF2-40B4-BE49-F238E27FC236}">
                  <a16:creationId xmlns:a16="http://schemas.microsoft.com/office/drawing/2014/main" id="{2C2E8FC7-8430-418E-8614-0DA0040107A8}"/>
                </a:ext>
              </a:extLst>
            </p:cNvPr>
            <p:cNvSpPr txBox="1"/>
            <p:nvPr/>
          </p:nvSpPr>
          <p:spPr>
            <a:xfrm>
              <a:off x="7899149" y="947039"/>
              <a:ext cx="902811" cy="2755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00" dirty="0">
                  <a:solidFill>
                    <a:schemeClr val="accent2">
                      <a:lumMod val="75000"/>
                    </a:schemeClr>
                  </a:solidFill>
                </a:rPr>
                <a:t>濃尾</a:t>
              </a:r>
              <a:r>
                <a:rPr kumimoji="1" lang="ja-JP" altLang="en-US" sz="1400" dirty="0">
                  <a:solidFill>
                    <a:schemeClr val="accent2">
                      <a:lumMod val="75000"/>
                    </a:schemeClr>
                  </a:solidFill>
                </a:rPr>
                <a:t>地震</a:t>
              </a:r>
            </a:p>
          </p:txBody>
        </p:sp>
        <p:sp>
          <p:nvSpPr>
            <p:cNvPr id="221" name="テキスト ボックス 220">
              <a:extLst>
                <a:ext uri="{FF2B5EF4-FFF2-40B4-BE49-F238E27FC236}">
                  <a16:creationId xmlns:a16="http://schemas.microsoft.com/office/drawing/2014/main" id="{34CAF94A-37CB-47E8-9954-F5C916C938B0}"/>
                </a:ext>
              </a:extLst>
            </p:cNvPr>
            <p:cNvSpPr txBox="1"/>
            <p:nvPr/>
          </p:nvSpPr>
          <p:spPr>
            <a:xfrm>
              <a:off x="7938083" y="824900"/>
              <a:ext cx="824693" cy="303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800" dirty="0">
                  <a:solidFill>
                    <a:schemeClr val="accent2">
                      <a:lumMod val="75000"/>
                    </a:schemeClr>
                  </a:solidFill>
                </a:rPr>
                <a:t>の う び じ し ん</a:t>
              </a:r>
              <a:endParaRPr kumimoji="1" lang="en-US" altLang="ja-JP" sz="800" dirty="0">
                <a:solidFill>
                  <a:schemeClr val="accent2">
                    <a:lumMod val="75000"/>
                  </a:schemeClr>
                </a:solidFill>
              </a:endParaRPr>
            </a:p>
            <a:p>
              <a:endParaRPr kumimoji="1" lang="ja-JP" altLang="en-US" sz="8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sp>
        <p:nvSpPr>
          <p:cNvPr id="228" name="円/楕円 5">
            <a:extLst>
              <a:ext uri="{FF2B5EF4-FFF2-40B4-BE49-F238E27FC236}">
                <a16:creationId xmlns:a16="http://schemas.microsoft.com/office/drawing/2014/main" id="{1CDB7146-7D1E-41A6-BE17-629C8C9E676E}"/>
              </a:ext>
            </a:extLst>
          </p:cNvPr>
          <p:cNvSpPr/>
          <p:nvPr/>
        </p:nvSpPr>
        <p:spPr>
          <a:xfrm rot="1293364">
            <a:off x="2376710" y="2788863"/>
            <a:ext cx="1921145" cy="2885430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0" name="円/楕円 5">
            <a:extLst>
              <a:ext uri="{FF2B5EF4-FFF2-40B4-BE49-F238E27FC236}">
                <a16:creationId xmlns:a16="http://schemas.microsoft.com/office/drawing/2014/main" id="{02DF9DA4-5166-4315-AB71-7524DB14D70F}"/>
              </a:ext>
            </a:extLst>
          </p:cNvPr>
          <p:cNvSpPr/>
          <p:nvPr/>
        </p:nvSpPr>
        <p:spPr>
          <a:xfrm rot="5112447">
            <a:off x="3450322" y="5091236"/>
            <a:ext cx="752253" cy="2596337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33" name="グループ化 232">
            <a:extLst>
              <a:ext uri="{FF2B5EF4-FFF2-40B4-BE49-F238E27FC236}">
                <a16:creationId xmlns:a16="http://schemas.microsoft.com/office/drawing/2014/main" id="{6304A9AB-C59A-44CE-B28D-AD61BEFD912C}"/>
              </a:ext>
            </a:extLst>
          </p:cNvPr>
          <p:cNvGrpSpPr/>
          <p:nvPr/>
        </p:nvGrpSpPr>
        <p:grpSpPr>
          <a:xfrm>
            <a:off x="513019" y="5683615"/>
            <a:ext cx="1082348" cy="437372"/>
            <a:chOff x="7899149" y="831019"/>
            <a:chExt cx="1082348" cy="391558"/>
          </a:xfrm>
        </p:grpSpPr>
        <p:sp>
          <p:nvSpPr>
            <p:cNvPr id="234" name="テキスト ボックス 233">
              <a:extLst>
                <a:ext uri="{FF2B5EF4-FFF2-40B4-BE49-F238E27FC236}">
                  <a16:creationId xmlns:a16="http://schemas.microsoft.com/office/drawing/2014/main" id="{C75030FD-81B4-4350-BFC7-9A83922A451C}"/>
                </a:ext>
              </a:extLst>
            </p:cNvPr>
            <p:cNvSpPr txBox="1"/>
            <p:nvPr/>
          </p:nvSpPr>
          <p:spPr>
            <a:xfrm>
              <a:off x="7899149" y="947039"/>
              <a:ext cx="1082348" cy="2755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dirty="0">
                  <a:solidFill>
                    <a:schemeClr val="accent2">
                      <a:lumMod val="75000"/>
                    </a:schemeClr>
                  </a:solidFill>
                </a:rPr>
                <a:t>東南海地震</a:t>
              </a:r>
            </a:p>
          </p:txBody>
        </p:sp>
        <p:sp>
          <p:nvSpPr>
            <p:cNvPr id="235" name="テキスト ボックス 234">
              <a:extLst>
                <a:ext uri="{FF2B5EF4-FFF2-40B4-BE49-F238E27FC236}">
                  <a16:creationId xmlns:a16="http://schemas.microsoft.com/office/drawing/2014/main" id="{ADA00981-A740-4D7F-8C27-0E42A96DC575}"/>
                </a:ext>
              </a:extLst>
            </p:cNvPr>
            <p:cNvSpPr txBox="1"/>
            <p:nvPr/>
          </p:nvSpPr>
          <p:spPr>
            <a:xfrm>
              <a:off x="7910660" y="831019"/>
              <a:ext cx="728084" cy="1928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800" dirty="0">
                  <a:solidFill>
                    <a:schemeClr val="accent2">
                      <a:lumMod val="75000"/>
                    </a:schemeClr>
                  </a:solidFill>
                </a:rPr>
                <a:t>とうなんかい</a:t>
              </a:r>
            </a:p>
          </p:txBody>
        </p:sp>
      </p:grpSp>
      <p:cxnSp>
        <p:nvCxnSpPr>
          <p:cNvPr id="236" name="直線矢印コネクタ 235">
            <a:extLst>
              <a:ext uri="{FF2B5EF4-FFF2-40B4-BE49-F238E27FC236}">
                <a16:creationId xmlns:a16="http://schemas.microsoft.com/office/drawing/2014/main" id="{33D4C2DC-EB57-4FCA-8230-CB3D16F85E36}"/>
              </a:ext>
            </a:extLst>
          </p:cNvPr>
          <p:cNvCxnSpPr>
            <a:cxnSpLocks/>
          </p:cNvCxnSpPr>
          <p:nvPr/>
        </p:nvCxnSpPr>
        <p:spPr>
          <a:xfrm flipV="1">
            <a:off x="1612375" y="5246489"/>
            <a:ext cx="817040" cy="632024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直線矢印コネクタ 238">
            <a:extLst>
              <a:ext uri="{FF2B5EF4-FFF2-40B4-BE49-F238E27FC236}">
                <a16:creationId xmlns:a16="http://schemas.microsoft.com/office/drawing/2014/main" id="{069754B7-2BA7-45AA-AD62-4A3C1BDD9C95}"/>
              </a:ext>
            </a:extLst>
          </p:cNvPr>
          <p:cNvCxnSpPr>
            <a:cxnSpLocks/>
          </p:cNvCxnSpPr>
          <p:nvPr/>
        </p:nvCxnSpPr>
        <p:spPr>
          <a:xfrm>
            <a:off x="1605215" y="6010820"/>
            <a:ext cx="938690" cy="366194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フリーフォーム: 図形 13">
            <a:extLst>
              <a:ext uri="{FF2B5EF4-FFF2-40B4-BE49-F238E27FC236}">
                <a16:creationId xmlns:a16="http://schemas.microsoft.com/office/drawing/2014/main" id="{3EF1457D-BFCE-452A-A0DA-5B1A9D82322C}"/>
              </a:ext>
            </a:extLst>
          </p:cNvPr>
          <p:cNvSpPr/>
          <p:nvPr/>
        </p:nvSpPr>
        <p:spPr>
          <a:xfrm>
            <a:off x="5173980" y="2495550"/>
            <a:ext cx="1169670" cy="220980"/>
          </a:xfrm>
          <a:custGeom>
            <a:avLst/>
            <a:gdLst>
              <a:gd name="connsiteX0" fmla="*/ 1169670 w 1169670"/>
              <a:gd name="connsiteY0" fmla="*/ 0 h 220980"/>
              <a:gd name="connsiteX1" fmla="*/ 1127760 w 1169670"/>
              <a:gd name="connsiteY1" fmla="*/ 45720 h 220980"/>
              <a:gd name="connsiteX2" fmla="*/ 1093470 w 1169670"/>
              <a:gd name="connsiteY2" fmla="*/ 38100 h 220980"/>
              <a:gd name="connsiteX3" fmla="*/ 1070610 w 1169670"/>
              <a:gd name="connsiteY3" fmla="*/ 68580 h 220980"/>
              <a:gd name="connsiteX4" fmla="*/ 1055370 w 1169670"/>
              <a:gd name="connsiteY4" fmla="*/ 83820 h 220980"/>
              <a:gd name="connsiteX5" fmla="*/ 1024890 w 1169670"/>
              <a:gd name="connsiteY5" fmla="*/ 91440 h 220980"/>
              <a:gd name="connsiteX6" fmla="*/ 1013460 w 1169670"/>
              <a:gd name="connsiteY6" fmla="*/ 110490 h 220980"/>
              <a:gd name="connsiteX7" fmla="*/ 990600 w 1169670"/>
              <a:gd name="connsiteY7" fmla="*/ 114300 h 220980"/>
              <a:gd name="connsiteX8" fmla="*/ 960120 w 1169670"/>
              <a:gd name="connsiteY8" fmla="*/ 110490 h 220980"/>
              <a:gd name="connsiteX9" fmla="*/ 948690 w 1169670"/>
              <a:gd name="connsiteY9" fmla="*/ 110490 h 220980"/>
              <a:gd name="connsiteX10" fmla="*/ 937260 w 1169670"/>
              <a:gd name="connsiteY10" fmla="*/ 129540 h 220980"/>
              <a:gd name="connsiteX11" fmla="*/ 937260 w 1169670"/>
              <a:gd name="connsiteY11" fmla="*/ 140970 h 220980"/>
              <a:gd name="connsiteX12" fmla="*/ 902970 w 1169670"/>
              <a:gd name="connsiteY12" fmla="*/ 140970 h 220980"/>
              <a:gd name="connsiteX13" fmla="*/ 880110 w 1169670"/>
              <a:gd name="connsiteY13" fmla="*/ 140970 h 220980"/>
              <a:gd name="connsiteX14" fmla="*/ 872490 w 1169670"/>
              <a:gd name="connsiteY14" fmla="*/ 156210 h 220980"/>
              <a:gd name="connsiteX15" fmla="*/ 861060 w 1169670"/>
              <a:gd name="connsiteY15" fmla="*/ 167640 h 220980"/>
              <a:gd name="connsiteX16" fmla="*/ 842010 w 1169670"/>
              <a:gd name="connsiteY16" fmla="*/ 167640 h 220980"/>
              <a:gd name="connsiteX17" fmla="*/ 838200 w 1169670"/>
              <a:gd name="connsiteY17" fmla="*/ 190500 h 220980"/>
              <a:gd name="connsiteX18" fmla="*/ 815340 w 1169670"/>
              <a:gd name="connsiteY18" fmla="*/ 198120 h 220980"/>
              <a:gd name="connsiteX19" fmla="*/ 784860 w 1169670"/>
              <a:gd name="connsiteY19" fmla="*/ 190500 h 220980"/>
              <a:gd name="connsiteX20" fmla="*/ 754380 w 1169670"/>
              <a:gd name="connsiteY20" fmla="*/ 137160 h 220980"/>
              <a:gd name="connsiteX21" fmla="*/ 746760 w 1169670"/>
              <a:gd name="connsiteY21" fmla="*/ 95250 h 220980"/>
              <a:gd name="connsiteX22" fmla="*/ 739140 w 1169670"/>
              <a:gd name="connsiteY22" fmla="*/ 76200 h 220980"/>
              <a:gd name="connsiteX23" fmla="*/ 712470 w 1169670"/>
              <a:gd name="connsiteY23" fmla="*/ 83820 h 220980"/>
              <a:gd name="connsiteX24" fmla="*/ 681990 w 1169670"/>
              <a:gd name="connsiteY24" fmla="*/ 91440 h 220980"/>
              <a:gd name="connsiteX25" fmla="*/ 662940 w 1169670"/>
              <a:gd name="connsiteY25" fmla="*/ 68580 h 220980"/>
              <a:gd name="connsiteX26" fmla="*/ 643890 w 1169670"/>
              <a:gd name="connsiteY26" fmla="*/ 41910 h 220980"/>
              <a:gd name="connsiteX27" fmla="*/ 575310 w 1169670"/>
              <a:gd name="connsiteY27" fmla="*/ 38100 h 220980"/>
              <a:gd name="connsiteX28" fmla="*/ 556260 w 1169670"/>
              <a:gd name="connsiteY28" fmla="*/ 15240 h 220980"/>
              <a:gd name="connsiteX29" fmla="*/ 537210 w 1169670"/>
              <a:gd name="connsiteY29" fmla="*/ 19050 h 220980"/>
              <a:gd name="connsiteX30" fmla="*/ 510540 w 1169670"/>
              <a:gd name="connsiteY30" fmla="*/ 26670 h 220980"/>
              <a:gd name="connsiteX31" fmla="*/ 499110 w 1169670"/>
              <a:gd name="connsiteY31" fmla="*/ 53340 h 220980"/>
              <a:gd name="connsiteX32" fmla="*/ 476250 w 1169670"/>
              <a:gd name="connsiteY32" fmla="*/ 53340 h 220980"/>
              <a:gd name="connsiteX33" fmla="*/ 445770 w 1169670"/>
              <a:gd name="connsiteY33" fmla="*/ 53340 h 220980"/>
              <a:gd name="connsiteX34" fmla="*/ 434340 w 1169670"/>
              <a:gd name="connsiteY34" fmla="*/ 76200 h 220980"/>
              <a:gd name="connsiteX35" fmla="*/ 411480 w 1169670"/>
              <a:gd name="connsiteY35" fmla="*/ 91440 h 220980"/>
              <a:gd name="connsiteX36" fmla="*/ 403860 w 1169670"/>
              <a:gd name="connsiteY36" fmla="*/ 106680 h 220980"/>
              <a:gd name="connsiteX37" fmla="*/ 377190 w 1169670"/>
              <a:gd name="connsiteY37" fmla="*/ 91440 h 220980"/>
              <a:gd name="connsiteX38" fmla="*/ 369570 w 1169670"/>
              <a:gd name="connsiteY38" fmla="*/ 83820 h 220980"/>
              <a:gd name="connsiteX39" fmla="*/ 358140 w 1169670"/>
              <a:gd name="connsiteY39" fmla="*/ 99060 h 220980"/>
              <a:gd name="connsiteX40" fmla="*/ 346710 w 1169670"/>
              <a:gd name="connsiteY40" fmla="*/ 106680 h 220980"/>
              <a:gd name="connsiteX41" fmla="*/ 331470 w 1169670"/>
              <a:gd name="connsiteY41" fmla="*/ 83820 h 220980"/>
              <a:gd name="connsiteX42" fmla="*/ 320040 w 1169670"/>
              <a:gd name="connsiteY42" fmla="*/ 49530 h 220980"/>
              <a:gd name="connsiteX43" fmla="*/ 304800 w 1169670"/>
              <a:gd name="connsiteY43" fmla="*/ 57150 h 220980"/>
              <a:gd name="connsiteX44" fmla="*/ 297180 w 1169670"/>
              <a:gd name="connsiteY44" fmla="*/ 76200 h 220980"/>
              <a:gd name="connsiteX45" fmla="*/ 293370 w 1169670"/>
              <a:gd name="connsiteY45" fmla="*/ 83820 h 220980"/>
              <a:gd name="connsiteX46" fmla="*/ 262890 w 1169670"/>
              <a:gd name="connsiteY46" fmla="*/ 83820 h 220980"/>
              <a:gd name="connsiteX47" fmla="*/ 240030 w 1169670"/>
              <a:gd name="connsiteY47" fmla="*/ 87630 h 220980"/>
              <a:gd name="connsiteX48" fmla="*/ 240030 w 1169670"/>
              <a:gd name="connsiteY48" fmla="*/ 95250 h 220980"/>
              <a:gd name="connsiteX49" fmla="*/ 232410 w 1169670"/>
              <a:gd name="connsiteY49" fmla="*/ 110490 h 220980"/>
              <a:gd name="connsiteX50" fmla="*/ 209550 w 1169670"/>
              <a:gd name="connsiteY50" fmla="*/ 114300 h 220980"/>
              <a:gd name="connsiteX51" fmla="*/ 175260 w 1169670"/>
              <a:gd name="connsiteY51" fmla="*/ 118110 h 220980"/>
              <a:gd name="connsiteX52" fmla="*/ 182880 w 1169670"/>
              <a:gd name="connsiteY52" fmla="*/ 137160 h 220980"/>
              <a:gd name="connsiteX53" fmla="*/ 182880 w 1169670"/>
              <a:gd name="connsiteY53" fmla="*/ 148590 h 220980"/>
              <a:gd name="connsiteX54" fmla="*/ 156210 w 1169670"/>
              <a:gd name="connsiteY54" fmla="*/ 163830 h 220980"/>
              <a:gd name="connsiteX55" fmla="*/ 140970 w 1169670"/>
              <a:gd name="connsiteY55" fmla="*/ 182880 h 220980"/>
              <a:gd name="connsiteX56" fmla="*/ 133350 w 1169670"/>
              <a:gd name="connsiteY56" fmla="*/ 186690 h 220980"/>
              <a:gd name="connsiteX57" fmla="*/ 118110 w 1169670"/>
              <a:gd name="connsiteY57" fmla="*/ 190500 h 220980"/>
              <a:gd name="connsiteX58" fmla="*/ 83820 w 1169670"/>
              <a:gd name="connsiteY58" fmla="*/ 194310 h 220980"/>
              <a:gd name="connsiteX59" fmla="*/ 49530 w 1169670"/>
              <a:gd name="connsiteY59" fmla="*/ 194310 h 220980"/>
              <a:gd name="connsiteX60" fmla="*/ 38100 w 1169670"/>
              <a:gd name="connsiteY60" fmla="*/ 201930 h 220980"/>
              <a:gd name="connsiteX61" fmla="*/ 15240 w 1169670"/>
              <a:gd name="connsiteY61" fmla="*/ 213360 h 220980"/>
              <a:gd name="connsiteX62" fmla="*/ 0 w 1169670"/>
              <a:gd name="connsiteY62" fmla="*/ 220980 h 220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169670" h="220980">
                <a:moveTo>
                  <a:pt x="1169670" y="0"/>
                </a:moveTo>
                <a:cubicBezTo>
                  <a:pt x="1155065" y="19685"/>
                  <a:pt x="1140460" y="39370"/>
                  <a:pt x="1127760" y="45720"/>
                </a:cubicBezTo>
                <a:cubicBezTo>
                  <a:pt x="1115060" y="52070"/>
                  <a:pt x="1102995" y="34290"/>
                  <a:pt x="1093470" y="38100"/>
                </a:cubicBezTo>
                <a:cubicBezTo>
                  <a:pt x="1083945" y="41910"/>
                  <a:pt x="1076960" y="60960"/>
                  <a:pt x="1070610" y="68580"/>
                </a:cubicBezTo>
                <a:cubicBezTo>
                  <a:pt x="1064260" y="76200"/>
                  <a:pt x="1062990" y="80010"/>
                  <a:pt x="1055370" y="83820"/>
                </a:cubicBezTo>
                <a:cubicBezTo>
                  <a:pt x="1047750" y="87630"/>
                  <a:pt x="1031875" y="86995"/>
                  <a:pt x="1024890" y="91440"/>
                </a:cubicBezTo>
                <a:cubicBezTo>
                  <a:pt x="1017905" y="95885"/>
                  <a:pt x="1019175" y="106680"/>
                  <a:pt x="1013460" y="110490"/>
                </a:cubicBezTo>
                <a:cubicBezTo>
                  <a:pt x="1007745" y="114300"/>
                  <a:pt x="999490" y="114300"/>
                  <a:pt x="990600" y="114300"/>
                </a:cubicBezTo>
                <a:cubicBezTo>
                  <a:pt x="981710" y="114300"/>
                  <a:pt x="960120" y="110490"/>
                  <a:pt x="960120" y="110490"/>
                </a:cubicBezTo>
                <a:cubicBezTo>
                  <a:pt x="953135" y="109855"/>
                  <a:pt x="952500" y="107315"/>
                  <a:pt x="948690" y="110490"/>
                </a:cubicBezTo>
                <a:cubicBezTo>
                  <a:pt x="944880" y="113665"/>
                  <a:pt x="937260" y="129540"/>
                  <a:pt x="937260" y="129540"/>
                </a:cubicBezTo>
                <a:cubicBezTo>
                  <a:pt x="935355" y="134620"/>
                  <a:pt x="942975" y="139065"/>
                  <a:pt x="937260" y="140970"/>
                </a:cubicBezTo>
                <a:cubicBezTo>
                  <a:pt x="931545" y="142875"/>
                  <a:pt x="902970" y="140970"/>
                  <a:pt x="902970" y="140970"/>
                </a:cubicBezTo>
                <a:lnTo>
                  <a:pt x="880110" y="140970"/>
                </a:lnTo>
                <a:cubicBezTo>
                  <a:pt x="875030" y="143510"/>
                  <a:pt x="872490" y="156210"/>
                  <a:pt x="872490" y="156210"/>
                </a:cubicBezTo>
                <a:cubicBezTo>
                  <a:pt x="869315" y="160655"/>
                  <a:pt x="866140" y="165735"/>
                  <a:pt x="861060" y="167640"/>
                </a:cubicBezTo>
                <a:cubicBezTo>
                  <a:pt x="855980" y="169545"/>
                  <a:pt x="845820" y="163830"/>
                  <a:pt x="842010" y="167640"/>
                </a:cubicBezTo>
                <a:cubicBezTo>
                  <a:pt x="838200" y="171450"/>
                  <a:pt x="842645" y="185420"/>
                  <a:pt x="838200" y="190500"/>
                </a:cubicBezTo>
                <a:cubicBezTo>
                  <a:pt x="833755" y="195580"/>
                  <a:pt x="824230" y="198120"/>
                  <a:pt x="815340" y="198120"/>
                </a:cubicBezTo>
                <a:cubicBezTo>
                  <a:pt x="806450" y="198120"/>
                  <a:pt x="795020" y="200660"/>
                  <a:pt x="784860" y="190500"/>
                </a:cubicBezTo>
                <a:cubicBezTo>
                  <a:pt x="774700" y="180340"/>
                  <a:pt x="760730" y="153035"/>
                  <a:pt x="754380" y="137160"/>
                </a:cubicBezTo>
                <a:cubicBezTo>
                  <a:pt x="748030" y="121285"/>
                  <a:pt x="749300" y="105410"/>
                  <a:pt x="746760" y="95250"/>
                </a:cubicBezTo>
                <a:cubicBezTo>
                  <a:pt x="744220" y="85090"/>
                  <a:pt x="744855" y="78105"/>
                  <a:pt x="739140" y="76200"/>
                </a:cubicBezTo>
                <a:cubicBezTo>
                  <a:pt x="733425" y="74295"/>
                  <a:pt x="712470" y="83820"/>
                  <a:pt x="712470" y="83820"/>
                </a:cubicBezTo>
                <a:cubicBezTo>
                  <a:pt x="702945" y="86360"/>
                  <a:pt x="690245" y="93980"/>
                  <a:pt x="681990" y="91440"/>
                </a:cubicBezTo>
                <a:cubicBezTo>
                  <a:pt x="673735" y="88900"/>
                  <a:pt x="669290" y="76835"/>
                  <a:pt x="662940" y="68580"/>
                </a:cubicBezTo>
                <a:cubicBezTo>
                  <a:pt x="656590" y="60325"/>
                  <a:pt x="658495" y="46990"/>
                  <a:pt x="643890" y="41910"/>
                </a:cubicBezTo>
                <a:cubicBezTo>
                  <a:pt x="629285" y="36830"/>
                  <a:pt x="589915" y="42545"/>
                  <a:pt x="575310" y="38100"/>
                </a:cubicBezTo>
                <a:cubicBezTo>
                  <a:pt x="560705" y="33655"/>
                  <a:pt x="562610" y="18415"/>
                  <a:pt x="556260" y="15240"/>
                </a:cubicBezTo>
                <a:cubicBezTo>
                  <a:pt x="549910" y="12065"/>
                  <a:pt x="544830" y="17145"/>
                  <a:pt x="537210" y="19050"/>
                </a:cubicBezTo>
                <a:cubicBezTo>
                  <a:pt x="529590" y="20955"/>
                  <a:pt x="516890" y="20955"/>
                  <a:pt x="510540" y="26670"/>
                </a:cubicBezTo>
                <a:cubicBezTo>
                  <a:pt x="504190" y="32385"/>
                  <a:pt x="504825" y="48895"/>
                  <a:pt x="499110" y="53340"/>
                </a:cubicBezTo>
                <a:cubicBezTo>
                  <a:pt x="493395" y="57785"/>
                  <a:pt x="485140" y="53340"/>
                  <a:pt x="476250" y="53340"/>
                </a:cubicBezTo>
                <a:lnTo>
                  <a:pt x="445770" y="53340"/>
                </a:lnTo>
                <a:cubicBezTo>
                  <a:pt x="438785" y="57150"/>
                  <a:pt x="440055" y="69850"/>
                  <a:pt x="434340" y="76200"/>
                </a:cubicBezTo>
                <a:cubicBezTo>
                  <a:pt x="428625" y="82550"/>
                  <a:pt x="416560" y="86360"/>
                  <a:pt x="411480" y="91440"/>
                </a:cubicBezTo>
                <a:cubicBezTo>
                  <a:pt x="406400" y="96520"/>
                  <a:pt x="409575" y="106680"/>
                  <a:pt x="403860" y="106680"/>
                </a:cubicBezTo>
                <a:cubicBezTo>
                  <a:pt x="398145" y="106680"/>
                  <a:pt x="382905" y="95250"/>
                  <a:pt x="377190" y="91440"/>
                </a:cubicBezTo>
                <a:cubicBezTo>
                  <a:pt x="371475" y="87630"/>
                  <a:pt x="369570" y="83820"/>
                  <a:pt x="369570" y="83820"/>
                </a:cubicBezTo>
                <a:cubicBezTo>
                  <a:pt x="366395" y="85090"/>
                  <a:pt x="358140" y="99060"/>
                  <a:pt x="358140" y="99060"/>
                </a:cubicBezTo>
                <a:cubicBezTo>
                  <a:pt x="354330" y="102870"/>
                  <a:pt x="351155" y="109220"/>
                  <a:pt x="346710" y="106680"/>
                </a:cubicBezTo>
                <a:cubicBezTo>
                  <a:pt x="342265" y="104140"/>
                  <a:pt x="335915" y="93345"/>
                  <a:pt x="331470" y="83820"/>
                </a:cubicBezTo>
                <a:cubicBezTo>
                  <a:pt x="327025" y="74295"/>
                  <a:pt x="320040" y="49530"/>
                  <a:pt x="320040" y="49530"/>
                </a:cubicBezTo>
                <a:cubicBezTo>
                  <a:pt x="315595" y="45085"/>
                  <a:pt x="308610" y="52705"/>
                  <a:pt x="304800" y="57150"/>
                </a:cubicBezTo>
                <a:cubicBezTo>
                  <a:pt x="300990" y="61595"/>
                  <a:pt x="297180" y="76200"/>
                  <a:pt x="297180" y="76200"/>
                </a:cubicBezTo>
                <a:cubicBezTo>
                  <a:pt x="295275" y="80645"/>
                  <a:pt x="299085" y="82550"/>
                  <a:pt x="293370" y="83820"/>
                </a:cubicBezTo>
                <a:cubicBezTo>
                  <a:pt x="287655" y="85090"/>
                  <a:pt x="262890" y="83820"/>
                  <a:pt x="262890" y="83820"/>
                </a:cubicBezTo>
                <a:cubicBezTo>
                  <a:pt x="254000" y="84455"/>
                  <a:pt x="240030" y="87630"/>
                  <a:pt x="240030" y="87630"/>
                </a:cubicBezTo>
                <a:cubicBezTo>
                  <a:pt x="236220" y="89535"/>
                  <a:pt x="240030" y="95250"/>
                  <a:pt x="240030" y="95250"/>
                </a:cubicBezTo>
                <a:cubicBezTo>
                  <a:pt x="238760" y="99060"/>
                  <a:pt x="237490" y="107315"/>
                  <a:pt x="232410" y="110490"/>
                </a:cubicBezTo>
                <a:cubicBezTo>
                  <a:pt x="227330" y="113665"/>
                  <a:pt x="219075" y="113030"/>
                  <a:pt x="209550" y="114300"/>
                </a:cubicBezTo>
                <a:cubicBezTo>
                  <a:pt x="200025" y="115570"/>
                  <a:pt x="179705" y="114300"/>
                  <a:pt x="175260" y="118110"/>
                </a:cubicBezTo>
                <a:cubicBezTo>
                  <a:pt x="170815" y="121920"/>
                  <a:pt x="182880" y="137160"/>
                  <a:pt x="182880" y="137160"/>
                </a:cubicBezTo>
                <a:cubicBezTo>
                  <a:pt x="184150" y="142240"/>
                  <a:pt x="187325" y="144145"/>
                  <a:pt x="182880" y="148590"/>
                </a:cubicBezTo>
                <a:cubicBezTo>
                  <a:pt x="178435" y="153035"/>
                  <a:pt x="156210" y="163830"/>
                  <a:pt x="156210" y="163830"/>
                </a:cubicBezTo>
                <a:cubicBezTo>
                  <a:pt x="149225" y="169545"/>
                  <a:pt x="140970" y="182880"/>
                  <a:pt x="140970" y="182880"/>
                </a:cubicBezTo>
                <a:cubicBezTo>
                  <a:pt x="137160" y="186690"/>
                  <a:pt x="133350" y="186690"/>
                  <a:pt x="133350" y="186690"/>
                </a:cubicBezTo>
                <a:cubicBezTo>
                  <a:pt x="129540" y="187960"/>
                  <a:pt x="126365" y="189230"/>
                  <a:pt x="118110" y="190500"/>
                </a:cubicBezTo>
                <a:cubicBezTo>
                  <a:pt x="109855" y="191770"/>
                  <a:pt x="95250" y="193675"/>
                  <a:pt x="83820" y="194310"/>
                </a:cubicBezTo>
                <a:cubicBezTo>
                  <a:pt x="72390" y="194945"/>
                  <a:pt x="57150" y="193040"/>
                  <a:pt x="49530" y="194310"/>
                </a:cubicBezTo>
                <a:cubicBezTo>
                  <a:pt x="41910" y="195580"/>
                  <a:pt x="43815" y="198755"/>
                  <a:pt x="38100" y="201930"/>
                </a:cubicBezTo>
                <a:cubicBezTo>
                  <a:pt x="32385" y="205105"/>
                  <a:pt x="15240" y="213360"/>
                  <a:pt x="15240" y="213360"/>
                </a:cubicBezTo>
                <a:lnTo>
                  <a:pt x="0" y="220980"/>
                </a:lnTo>
              </a:path>
            </a:pathLst>
          </a:cu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フリーフォーム: 図形 14">
            <a:extLst>
              <a:ext uri="{FF2B5EF4-FFF2-40B4-BE49-F238E27FC236}">
                <a16:creationId xmlns:a16="http://schemas.microsoft.com/office/drawing/2014/main" id="{EEDCE320-EE7D-474F-B003-328D93150234}"/>
              </a:ext>
            </a:extLst>
          </p:cNvPr>
          <p:cNvSpPr/>
          <p:nvPr/>
        </p:nvSpPr>
        <p:spPr>
          <a:xfrm>
            <a:off x="2788920" y="2704425"/>
            <a:ext cx="2392680" cy="2210475"/>
          </a:xfrm>
          <a:custGeom>
            <a:avLst/>
            <a:gdLst>
              <a:gd name="connsiteX0" fmla="*/ 2392680 w 2392680"/>
              <a:gd name="connsiteY0" fmla="*/ 8295 h 2210475"/>
              <a:gd name="connsiteX1" fmla="*/ 2320290 w 2392680"/>
              <a:gd name="connsiteY1" fmla="*/ 675 h 2210475"/>
              <a:gd name="connsiteX2" fmla="*/ 2282190 w 2392680"/>
              <a:gd name="connsiteY2" fmla="*/ 23535 h 2210475"/>
              <a:gd name="connsiteX3" fmla="*/ 2240280 w 2392680"/>
              <a:gd name="connsiteY3" fmla="*/ 57825 h 2210475"/>
              <a:gd name="connsiteX4" fmla="*/ 2213610 w 2392680"/>
              <a:gd name="connsiteY4" fmla="*/ 95925 h 2210475"/>
              <a:gd name="connsiteX5" fmla="*/ 2171700 w 2392680"/>
              <a:gd name="connsiteY5" fmla="*/ 141645 h 2210475"/>
              <a:gd name="connsiteX6" fmla="*/ 2152650 w 2392680"/>
              <a:gd name="connsiteY6" fmla="*/ 172125 h 2210475"/>
              <a:gd name="connsiteX7" fmla="*/ 2118360 w 2392680"/>
              <a:gd name="connsiteY7" fmla="*/ 202605 h 2210475"/>
              <a:gd name="connsiteX8" fmla="*/ 2099310 w 2392680"/>
              <a:gd name="connsiteY8" fmla="*/ 214035 h 2210475"/>
              <a:gd name="connsiteX9" fmla="*/ 2057400 w 2392680"/>
              <a:gd name="connsiteY9" fmla="*/ 225465 h 2210475"/>
              <a:gd name="connsiteX10" fmla="*/ 2030730 w 2392680"/>
              <a:gd name="connsiteY10" fmla="*/ 225465 h 2210475"/>
              <a:gd name="connsiteX11" fmla="*/ 1996440 w 2392680"/>
              <a:gd name="connsiteY11" fmla="*/ 202605 h 2210475"/>
              <a:gd name="connsiteX12" fmla="*/ 1973580 w 2392680"/>
              <a:gd name="connsiteY12" fmla="*/ 202605 h 2210475"/>
              <a:gd name="connsiteX13" fmla="*/ 1950720 w 2392680"/>
              <a:gd name="connsiteY13" fmla="*/ 221655 h 2210475"/>
              <a:gd name="connsiteX14" fmla="*/ 1916430 w 2392680"/>
              <a:gd name="connsiteY14" fmla="*/ 248325 h 2210475"/>
              <a:gd name="connsiteX15" fmla="*/ 1897380 w 2392680"/>
              <a:gd name="connsiteY15" fmla="*/ 240705 h 2210475"/>
              <a:gd name="connsiteX16" fmla="*/ 1866900 w 2392680"/>
              <a:gd name="connsiteY16" fmla="*/ 244515 h 2210475"/>
              <a:gd name="connsiteX17" fmla="*/ 1866900 w 2392680"/>
              <a:gd name="connsiteY17" fmla="*/ 263565 h 2210475"/>
              <a:gd name="connsiteX18" fmla="*/ 1851660 w 2392680"/>
              <a:gd name="connsiteY18" fmla="*/ 297855 h 2210475"/>
              <a:gd name="connsiteX19" fmla="*/ 1832610 w 2392680"/>
              <a:gd name="connsiteY19" fmla="*/ 339765 h 2210475"/>
              <a:gd name="connsiteX20" fmla="*/ 1836420 w 2392680"/>
              <a:gd name="connsiteY20" fmla="*/ 366435 h 2210475"/>
              <a:gd name="connsiteX21" fmla="*/ 1809750 w 2392680"/>
              <a:gd name="connsiteY21" fmla="*/ 408345 h 2210475"/>
              <a:gd name="connsiteX22" fmla="*/ 1786890 w 2392680"/>
              <a:gd name="connsiteY22" fmla="*/ 423585 h 2210475"/>
              <a:gd name="connsiteX23" fmla="*/ 1764030 w 2392680"/>
              <a:gd name="connsiteY23" fmla="*/ 435015 h 2210475"/>
              <a:gd name="connsiteX24" fmla="*/ 1725930 w 2392680"/>
              <a:gd name="connsiteY24" fmla="*/ 419775 h 2210475"/>
              <a:gd name="connsiteX25" fmla="*/ 1695450 w 2392680"/>
              <a:gd name="connsiteY25" fmla="*/ 415965 h 2210475"/>
              <a:gd name="connsiteX26" fmla="*/ 1691640 w 2392680"/>
              <a:gd name="connsiteY26" fmla="*/ 454065 h 2210475"/>
              <a:gd name="connsiteX27" fmla="*/ 1722120 w 2392680"/>
              <a:gd name="connsiteY27" fmla="*/ 480735 h 2210475"/>
              <a:gd name="connsiteX28" fmla="*/ 1695450 w 2392680"/>
              <a:gd name="connsiteY28" fmla="*/ 511215 h 2210475"/>
              <a:gd name="connsiteX29" fmla="*/ 1653540 w 2392680"/>
              <a:gd name="connsiteY29" fmla="*/ 518835 h 2210475"/>
              <a:gd name="connsiteX30" fmla="*/ 1592580 w 2392680"/>
              <a:gd name="connsiteY30" fmla="*/ 537885 h 2210475"/>
              <a:gd name="connsiteX31" fmla="*/ 1554480 w 2392680"/>
              <a:gd name="connsiteY31" fmla="*/ 549315 h 2210475"/>
              <a:gd name="connsiteX32" fmla="*/ 1550670 w 2392680"/>
              <a:gd name="connsiteY32" fmla="*/ 587415 h 2210475"/>
              <a:gd name="connsiteX33" fmla="*/ 1543050 w 2392680"/>
              <a:gd name="connsiteY33" fmla="*/ 633135 h 2210475"/>
              <a:gd name="connsiteX34" fmla="*/ 1527810 w 2392680"/>
              <a:gd name="connsiteY34" fmla="*/ 675045 h 2210475"/>
              <a:gd name="connsiteX35" fmla="*/ 1531620 w 2392680"/>
              <a:gd name="connsiteY35" fmla="*/ 713145 h 2210475"/>
              <a:gd name="connsiteX36" fmla="*/ 1546860 w 2392680"/>
              <a:gd name="connsiteY36" fmla="*/ 758865 h 2210475"/>
              <a:gd name="connsiteX37" fmla="*/ 1558290 w 2392680"/>
              <a:gd name="connsiteY37" fmla="*/ 781725 h 2210475"/>
              <a:gd name="connsiteX38" fmla="*/ 1577340 w 2392680"/>
              <a:gd name="connsiteY38" fmla="*/ 793155 h 2210475"/>
              <a:gd name="connsiteX39" fmla="*/ 1558290 w 2392680"/>
              <a:gd name="connsiteY39" fmla="*/ 812205 h 2210475"/>
              <a:gd name="connsiteX40" fmla="*/ 1558290 w 2392680"/>
              <a:gd name="connsiteY40" fmla="*/ 835065 h 2210475"/>
              <a:gd name="connsiteX41" fmla="*/ 1577340 w 2392680"/>
              <a:gd name="connsiteY41" fmla="*/ 869355 h 2210475"/>
              <a:gd name="connsiteX42" fmla="*/ 1581150 w 2392680"/>
              <a:gd name="connsiteY42" fmla="*/ 896025 h 2210475"/>
              <a:gd name="connsiteX43" fmla="*/ 1546860 w 2392680"/>
              <a:gd name="connsiteY43" fmla="*/ 907455 h 2210475"/>
              <a:gd name="connsiteX44" fmla="*/ 1524000 w 2392680"/>
              <a:gd name="connsiteY44" fmla="*/ 926505 h 2210475"/>
              <a:gd name="connsiteX45" fmla="*/ 1520190 w 2392680"/>
              <a:gd name="connsiteY45" fmla="*/ 937935 h 2210475"/>
              <a:gd name="connsiteX46" fmla="*/ 1508760 w 2392680"/>
              <a:gd name="connsiteY46" fmla="*/ 964605 h 2210475"/>
              <a:gd name="connsiteX47" fmla="*/ 1512570 w 2392680"/>
              <a:gd name="connsiteY47" fmla="*/ 983655 h 2210475"/>
              <a:gd name="connsiteX48" fmla="*/ 1459230 w 2392680"/>
              <a:gd name="connsiteY48" fmla="*/ 983655 h 2210475"/>
              <a:gd name="connsiteX49" fmla="*/ 1440180 w 2392680"/>
              <a:gd name="connsiteY49" fmla="*/ 983655 h 2210475"/>
              <a:gd name="connsiteX50" fmla="*/ 1402080 w 2392680"/>
              <a:gd name="connsiteY50" fmla="*/ 1014135 h 2210475"/>
              <a:gd name="connsiteX51" fmla="*/ 1363980 w 2392680"/>
              <a:gd name="connsiteY51" fmla="*/ 1033185 h 2210475"/>
              <a:gd name="connsiteX52" fmla="*/ 1363980 w 2392680"/>
              <a:gd name="connsiteY52" fmla="*/ 1086525 h 2210475"/>
              <a:gd name="connsiteX53" fmla="*/ 1356360 w 2392680"/>
              <a:gd name="connsiteY53" fmla="*/ 1139865 h 2210475"/>
              <a:gd name="connsiteX54" fmla="*/ 1363980 w 2392680"/>
              <a:gd name="connsiteY54" fmla="*/ 1174155 h 2210475"/>
              <a:gd name="connsiteX55" fmla="*/ 1360170 w 2392680"/>
              <a:gd name="connsiteY55" fmla="*/ 1189395 h 2210475"/>
              <a:gd name="connsiteX56" fmla="*/ 1341120 w 2392680"/>
              <a:gd name="connsiteY56" fmla="*/ 1227495 h 2210475"/>
              <a:gd name="connsiteX57" fmla="*/ 1303020 w 2392680"/>
              <a:gd name="connsiteY57" fmla="*/ 1238925 h 2210475"/>
              <a:gd name="connsiteX58" fmla="*/ 1276350 w 2392680"/>
              <a:gd name="connsiteY58" fmla="*/ 1254165 h 2210475"/>
              <a:gd name="connsiteX59" fmla="*/ 1268730 w 2392680"/>
              <a:gd name="connsiteY59" fmla="*/ 1292265 h 2210475"/>
              <a:gd name="connsiteX60" fmla="*/ 1272540 w 2392680"/>
              <a:gd name="connsiteY60" fmla="*/ 1353225 h 2210475"/>
              <a:gd name="connsiteX61" fmla="*/ 1261110 w 2392680"/>
              <a:gd name="connsiteY61" fmla="*/ 1379895 h 2210475"/>
              <a:gd name="connsiteX62" fmla="*/ 1238250 w 2392680"/>
              <a:gd name="connsiteY62" fmla="*/ 1402755 h 2210475"/>
              <a:gd name="connsiteX63" fmla="*/ 1257300 w 2392680"/>
              <a:gd name="connsiteY63" fmla="*/ 1444665 h 2210475"/>
              <a:gd name="connsiteX64" fmla="*/ 1253490 w 2392680"/>
              <a:gd name="connsiteY64" fmla="*/ 1482765 h 2210475"/>
              <a:gd name="connsiteX65" fmla="*/ 1234440 w 2392680"/>
              <a:gd name="connsiteY65" fmla="*/ 1509435 h 2210475"/>
              <a:gd name="connsiteX66" fmla="*/ 1215390 w 2392680"/>
              <a:gd name="connsiteY66" fmla="*/ 1566585 h 2210475"/>
              <a:gd name="connsiteX67" fmla="*/ 1200150 w 2392680"/>
              <a:gd name="connsiteY67" fmla="*/ 1616115 h 2210475"/>
              <a:gd name="connsiteX68" fmla="*/ 1169670 w 2392680"/>
              <a:gd name="connsiteY68" fmla="*/ 1623735 h 2210475"/>
              <a:gd name="connsiteX69" fmla="*/ 1093470 w 2392680"/>
              <a:gd name="connsiteY69" fmla="*/ 1631355 h 2210475"/>
              <a:gd name="connsiteX70" fmla="*/ 1059180 w 2392680"/>
              <a:gd name="connsiteY70" fmla="*/ 1650405 h 2210475"/>
              <a:gd name="connsiteX71" fmla="*/ 1021080 w 2392680"/>
              <a:gd name="connsiteY71" fmla="*/ 1684695 h 2210475"/>
              <a:gd name="connsiteX72" fmla="*/ 986790 w 2392680"/>
              <a:gd name="connsiteY72" fmla="*/ 1711365 h 2210475"/>
              <a:gd name="connsiteX73" fmla="*/ 967740 w 2392680"/>
              <a:gd name="connsiteY73" fmla="*/ 1718985 h 2210475"/>
              <a:gd name="connsiteX74" fmla="*/ 929640 w 2392680"/>
              <a:gd name="connsiteY74" fmla="*/ 1749465 h 2210475"/>
              <a:gd name="connsiteX75" fmla="*/ 914400 w 2392680"/>
              <a:gd name="connsiteY75" fmla="*/ 1776135 h 2210475"/>
              <a:gd name="connsiteX76" fmla="*/ 910590 w 2392680"/>
              <a:gd name="connsiteY76" fmla="*/ 1798995 h 2210475"/>
              <a:gd name="connsiteX77" fmla="*/ 895350 w 2392680"/>
              <a:gd name="connsiteY77" fmla="*/ 1829475 h 2210475"/>
              <a:gd name="connsiteX78" fmla="*/ 872490 w 2392680"/>
              <a:gd name="connsiteY78" fmla="*/ 1852335 h 2210475"/>
              <a:gd name="connsiteX79" fmla="*/ 838200 w 2392680"/>
              <a:gd name="connsiteY79" fmla="*/ 1867575 h 2210475"/>
              <a:gd name="connsiteX80" fmla="*/ 769620 w 2392680"/>
              <a:gd name="connsiteY80" fmla="*/ 1882815 h 2210475"/>
              <a:gd name="connsiteX81" fmla="*/ 716280 w 2392680"/>
              <a:gd name="connsiteY81" fmla="*/ 1875195 h 2210475"/>
              <a:gd name="connsiteX82" fmla="*/ 670560 w 2392680"/>
              <a:gd name="connsiteY82" fmla="*/ 1863765 h 2210475"/>
              <a:gd name="connsiteX83" fmla="*/ 621030 w 2392680"/>
              <a:gd name="connsiteY83" fmla="*/ 1848525 h 2210475"/>
              <a:gd name="connsiteX84" fmla="*/ 548640 w 2392680"/>
              <a:gd name="connsiteY84" fmla="*/ 1840905 h 2210475"/>
              <a:gd name="connsiteX85" fmla="*/ 499110 w 2392680"/>
              <a:gd name="connsiteY85" fmla="*/ 1848525 h 2210475"/>
              <a:gd name="connsiteX86" fmla="*/ 445770 w 2392680"/>
              <a:gd name="connsiteY86" fmla="*/ 1867575 h 2210475"/>
              <a:gd name="connsiteX87" fmla="*/ 403860 w 2392680"/>
              <a:gd name="connsiteY87" fmla="*/ 1879005 h 2210475"/>
              <a:gd name="connsiteX88" fmla="*/ 384810 w 2392680"/>
              <a:gd name="connsiteY88" fmla="*/ 1875195 h 2210475"/>
              <a:gd name="connsiteX89" fmla="*/ 339090 w 2392680"/>
              <a:gd name="connsiteY89" fmla="*/ 1898055 h 2210475"/>
              <a:gd name="connsiteX90" fmla="*/ 297180 w 2392680"/>
              <a:gd name="connsiteY90" fmla="*/ 1913295 h 2210475"/>
              <a:gd name="connsiteX91" fmla="*/ 259080 w 2392680"/>
              <a:gd name="connsiteY91" fmla="*/ 1920915 h 2210475"/>
              <a:gd name="connsiteX92" fmla="*/ 232410 w 2392680"/>
              <a:gd name="connsiteY92" fmla="*/ 1939965 h 2210475"/>
              <a:gd name="connsiteX93" fmla="*/ 190500 w 2392680"/>
              <a:gd name="connsiteY93" fmla="*/ 1978065 h 2210475"/>
              <a:gd name="connsiteX94" fmla="*/ 160020 w 2392680"/>
              <a:gd name="connsiteY94" fmla="*/ 2023785 h 2210475"/>
              <a:gd name="connsiteX95" fmla="*/ 99060 w 2392680"/>
              <a:gd name="connsiteY95" fmla="*/ 2096175 h 2210475"/>
              <a:gd name="connsiteX96" fmla="*/ 57150 w 2392680"/>
              <a:gd name="connsiteY96" fmla="*/ 2149515 h 2210475"/>
              <a:gd name="connsiteX97" fmla="*/ 15240 w 2392680"/>
              <a:gd name="connsiteY97" fmla="*/ 2195235 h 2210475"/>
              <a:gd name="connsiteX98" fmla="*/ 0 w 2392680"/>
              <a:gd name="connsiteY98" fmla="*/ 2210475 h 221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2392680" h="2210475">
                <a:moveTo>
                  <a:pt x="2392680" y="8295"/>
                </a:moveTo>
                <a:cubicBezTo>
                  <a:pt x="2365692" y="3215"/>
                  <a:pt x="2338705" y="-1865"/>
                  <a:pt x="2320290" y="675"/>
                </a:cubicBezTo>
                <a:cubicBezTo>
                  <a:pt x="2301875" y="3215"/>
                  <a:pt x="2295525" y="14010"/>
                  <a:pt x="2282190" y="23535"/>
                </a:cubicBezTo>
                <a:cubicBezTo>
                  <a:pt x="2268855" y="33060"/>
                  <a:pt x="2251710" y="45760"/>
                  <a:pt x="2240280" y="57825"/>
                </a:cubicBezTo>
                <a:cubicBezTo>
                  <a:pt x="2228850" y="69890"/>
                  <a:pt x="2225040" y="81955"/>
                  <a:pt x="2213610" y="95925"/>
                </a:cubicBezTo>
                <a:cubicBezTo>
                  <a:pt x="2202180" y="109895"/>
                  <a:pt x="2181860" y="128945"/>
                  <a:pt x="2171700" y="141645"/>
                </a:cubicBezTo>
                <a:cubicBezTo>
                  <a:pt x="2161540" y="154345"/>
                  <a:pt x="2161540" y="161965"/>
                  <a:pt x="2152650" y="172125"/>
                </a:cubicBezTo>
                <a:cubicBezTo>
                  <a:pt x="2143760" y="182285"/>
                  <a:pt x="2127250" y="195620"/>
                  <a:pt x="2118360" y="202605"/>
                </a:cubicBezTo>
                <a:cubicBezTo>
                  <a:pt x="2109470" y="209590"/>
                  <a:pt x="2109470" y="210225"/>
                  <a:pt x="2099310" y="214035"/>
                </a:cubicBezTo>
                <a:cubicBezTo>
                  <a:pt x="2089150" y="217845"/>
                  <a:pt x="2068830" y="223560"/>
                  <a:pt x="2057400" y="225465"/>
                </a:cubicBezTo>
                <a:cubicBezTo>
                  <a:pt x="2045970" y="227370"/>
                  <a:pt x="2040890" y="229275"/>
                  <a:pt x="2030730" y="225465"/>
                </a:cubicBezTo>
                <a:cubicBezTo>
                  <a:pt x="2020570" y="221655"/>
                  <a:pt x="2005965" y="206415"/>
                  <a:pt x="1996440" y="202605"/>
                </a:cubicBezTo>
                <a:cubicBezTo>
                  <a:pt x="1986915" y="198795"/>
                  <a:pt x="1981200" y="199430"/>
                  <a:pt x="1973580" y="202605"/>
                </a:cubicBezTo>
                <a:cubicBezTo>
                  <a:pt x="1965960" y="205780"/>
                  <a:pt x="1960245" y="214035"/>
                  <a:pt x="1950720" y="221655"/>
                </a:cubicBezTo>
                <a:cubicBezTo>
                  <a:pt x="1941195" y="229275"/>
                  <a:pt x="1925320" y="245150"/>
                  <a:pt x="1916430" y="248325"/>
                </a:cubicBezTo>
                <a:cubicBezTo>
                  <a:pt x="1907540" y="251500"/>
                  <a:pt x="1905635" y="241340"/>
                  <a:pt x="1897380" y="240705"/>
                </a:cubicBezTo>
                <a:cubicBezTo>
                  <a:pt x="1889125" y="240070"/>
                  <a:pt x="1871980" y="240705"/>
                  <a:pt x="1866900" y="244515"/>
                </a:cubicBezTo>
                <a:cubicBezTo>
                  <a:pt x="1861820" y="248325"/>
                  <a:pt x="1869440" y="254675"/>
                  <a:pt x="1866900" y="263565"/>
                </a:cubicBezTo>
                <a:cubicBezTo>
                  <a:pt x="1864360" y="272455"/>
                  <a:pt x="1857375" y="285155"/>
                  <a:pt x="1851660" y="297855"/>
                </a:cubicBezTo>
                <a:cubicBezTo>
                  <a:pt x="1845945" y="310555"/>
                  <a:pt x="1835150" y="328335"/>
                  <a:pt x="1832610" y="339765"/>
                </a:cubicBezTo>
                <a:cubicBezTo>
                  <a:pt x="1830070" y="351195"/>
                  <a:pt x="1840230" y="355005"/>
                  <a:pt x="1836420" y="366435"/>
                </a:cubicBezTo>
                <a:cubicBezTo>
                  <a:pt x="1832610" y="377865"/>
                  <a:pt x="1818005" y="398820"/>
                  <a:pt x="1809750" y="408345"/>
                </a:cubicBezTo>
                <a:cubicBezTo>
                  <a:pt x="1801495" y="417870"/>
                  <a:pt x="1794510" y="419140"/>
                  <a:pt x="1786890" y="423585"/>
                </a:cubicBezTo>
                <a:cubicBezTo>
                  <a:pt x="1779270" y="428030"/>
                  <a:pt x="1774190" y="435650"/>
                  <a:pt x="1764030" y="435015"/>
                </a:cubicBezTo>
                <a:cubicBezTo>
                  <a:pt x="1753870" y="434380"/>
                  <a:pt x="1737360" y="422950"/>
                  <a:pt x="1725930" y="419775"/>
                </a:cubicBezTo>
                <a:cubicBezTo>
                  <a:pt x="1714500" y="416600"/>
                  <a:pt x="1701165" y="410250"/>
                  <a:pt x="1695450" y="415965"/>
                </a:cubicBezTo>
                <a:cubicBezTo>
                  <a:pt x="1689735" y="421680"/>
                  <a:pt x="1687195" y="443270"/>
                  <a:pt x="1691640" y="454065"/>
                </a:cubicBezTo>
                <a:cubicBezTo>
                  <a:pt x="1696085" y="464860"/>
                  <a:pt x="1721485" y="471210"/>
                  <a:pt x="1722120" y="480735"/>
                </a:cubicBezTo>
                <a:cubicBezTo>
                  <a:pt x="1722755" y="490260"/>
                  <a:pt x="1706880" y="504865"/>
                  <a:pt x="1695450" y="511215"/>
                </a:cubicBezTo>
                <a:cubicBezTo>
                  <a:pt x="1684020" y="517565"/>
                  <a:pt x="1670685" y="514390"/>
                  <a:pt x="1653540" y="518835"/>
                </a:cubicBezTo>
                <a:cubicBezTo>
                  <a:pt x="1636395" y="523280"/>
                  <a:pt x="1609090" y="532805"/>
                  <a:pt x="1592580" y="537885"/>
                </a:cubicBezTo>
                <a:cubicBezTo>
                  <a:pt x="1576070" y="542965"/>
                  <a:pt x="1561465" y="541060"/>
                  <a:pt x="1554480" y="549315"/>
                </a:cubicBezTo>
                <a:cubicBezTo>
                  <a:pt x="1547495" y="557570"/>
                  <a:pt x="1552575" y="573445"/>
                  <a:pt x="1550670" y="587415"/>
                </a:cubicBezTo>
                <a:cubicBezTo>
                  <a:pt x="1548765" y="601385"/>
                  <a:pt x="1546860" y="618530"/>
                  <a:pt x="1543050" y="633135"/>
                </a:cubicBezTo>
                <a:cubicBezTo>
                  <a:pt x="1539240" y="647740"/>
                  <a:pt x="1529715" y="661710"/>
                  <a:pt x="1527810" y="675045"/>
                </a:cubicBezTo>
                <a:cubicBezTo>
                  <a:pt x="1525905" y="688380"/>
                  <a:pt x="1528445" y="699175"/>
                  <a:pt x="1531620" y="713145"/>
                </a:cubicBezTo>
                <a:cubicBezTo>
                  <a:pt x="1534795" y="727115"/>
                  <a:pt x="1542415" y="747435"/>
                  <a:pt x="1546860" y="758865"/>
                </a:cubicBezTo>
                <a:cubicBezTo>
                  <a:pt x="1551305" y="770295"/>
                  <a:pt x="1553210" y="776010"/>
                  <a:pt x="1558290" y="781725"/>
                </a:cubicBezTo>
                <a:cubicBezTo>
                  <a:pt x="1563370" y="787440"/>
                  <a:pt x="1577340" y="788075"/>
                  <a:pt x="1577340" y="793155"/>
                </a:cubicBezTo>
                <a:cubicBezTo>
                  <a:pt x="1577340" y="798235"/>
                  <a:pt x="1561465" y="805220"/>
                  <a:pt x="1558290" y="812205"/>
                </a:cubicBezTo>
                <a:cubicBezTo>
                  <a:pt x="1555115" y="819190"/>
                  <a:pt x="1555115" y="825540"/>
                  <a:pt x="1558290" y="835065"/>
                </a:cubicBezTo>
                <a:cubicBezTo>
                  <a:pt x="1561465" y="844590"/>
                  <a:pt x="1573530" y="859195"/>
                  <a:pt x="1577340" y="869355"/>
                </a:cubicBezTo>
                <a:cubicBezTo>
                  <a:pt x="1581150" y="879515"/>
                  <a:pt x="1586230" y="889675"/>
                  <a:pt x="1581150" y="896025"/>
                </a:cubicBezTo>
                <a:cubicBezTo>
                  <a:pt x="1576070" y="902375"/>
                  <a:pt x="1556385" y="902375"/>
                  <a:pt x="1546860" y="907455"/>
                </a:cubicBezTo>
                <a:cubicBezTo>
                  <a:pt x="1537335" y="912535"/>
                  <a:pt x="1528445" y="921425"/>
                  <a:pt x="1524000" y="926505"/>
                </a:cubicBezTo>
                <a:cubicBezTo>
                  <a:pt x="1519555" y="931585"/>
                  <a:pt x="1522730" y="931585"/>
                  <a:pt x="1520190" y="937935"/>
                </a:cubicBezTo>
                <a:cubicBezTo>
                  <a:pt x="1517650" y="944285"/>
                  <a:pt x="1510030" y="956985"/>
                  <a:pt x="1508760" y="964605"/>
                </a:cubicBezTo>
                <a:cubicBezTo>
                  <a:pt x="1507490" y="972225"/>
                  <a:pt x="1520825" y="980480"/>
                  <a:pt x="1512570" y="983655"/>
                </a:cubicBezTo>
                <a:cubicBezTo>
                  <a:pt x="1504315" y="986830"/>
                  <a:pt x="1459230" y="983655"/>
                  <a:pt x="1459230" y="983655"/>
                </a:cubicBezTo>
                <a:cubicBezTo>
                  <a:pt x="1447165" y="983655"/>
                  <a:pt x="1449705" y="978575"/>
                  <a:pt x="1440180" y="983655"/>
                </a:cubicBezTo>
                <a:cubicBezTo>
                  <a:pt x="1430655" y="988735"/>
                  <a:pt x="1414780" y="1005880"/>
                  <a:pt x="1402080" y="1014135"/>
                </a:cubicBezTo>
                <a:cubicBezTo>
                  <a:pt x="1389380" y="1022390"/>
                  <a:pt x="1370330" y="1021120"/>
                  <a:pt x="1363980" y="1033185"/>
                </a:cubicBezTo>
                <a:cubicBezTo>
                  <a:pt x="1357630" y="1045250"/>
                  <a:pt x="1365250" y="1068745"/>
                  <a:pt x="1363980" y="1086525"/>
                </a:cubicBezTo>
                <a:cubicBezTo>
                  <a:pt x="1362710" y="1104305"/>
                  <a:pt x="1356360" y="1125260"/>
                  <a:pt x="1356360" y="1139865"/>
                </a:cubicBezTo>
                <a:cubicBezTo>
                  <a:pt x="1356360" y="1154470"/>
                  <a:pt x="1363980" y="1174155"/>
                  <a:pt x="1363980" y="1174155"/>
                </a:cubicBezTo>
                <a:cubicBezTo>
                  <a:pt x="1364615" y="1182410"/>
                  <a:pt x="1363980" y="1180505"/>
                  <a:pt x="1360170" y="1189395"/>
                </a:cubicBezTo>
                <a:cubicBezTo>
                  <a:pt x="1356360" y="1198285"/>
                  <a:pt x="1350645" y="1219240"/>
                  <a:pt x="1341120" y="1227495"/>
                </a:cubicBezTo>
                <a:cubicBezTo>
                  <a:pt x="1331595" y="1235750"/>
                  <a:pt x="1313815" y="1234480"/>
                  <a:pt x="1303020" y="1238925"/>
                </a:cubicBezTo>
                <a:cubicBezTo>
                  <a:pt x="1292225" y="1243370"/>
                  <a:pt x="1282065" y="1245275"/>
                  <a:pt x="1276350" y="1254165"/>
                </a:cubicBezTo>
                <a:cubicBezTo>
                  <a:pt x="1270635" y="1263055"/>
                  <a:pt x="1269365" y="1275755"/>
                  <a:pt x="1268730" y="1292265"/>
                </a:cubicBezTo>
                <a:cubicBezTo>
                  <a:pt x="1268095" y="1308775"/>
                  <a:pt x="1273810" y="1338620"/>
                  <a:pt x="1272540" y="1353225"/>
                </a:cubicBezTo>
                <a:cubicBezTo>
                  <a:pt x="1271270" y="1367830"/>
                  <a:pt x="1266825" y="1371640"/>
                  <a:pt x="1261110" y="1379895"/>
                </a:cubicBezTo>
                <a:cubicBezTo>
                  <a:pt x="1255395" y="1388150"/>
                  <a:pt x="1238885" y="1391960"/>
                  <a:pt x="1238250" y="1402755"/>
                </a:cubicBezTo>
                <a:cubicBezTo>
                  <a:pt x="1237615" y="1413550"/>
                  <a:pt x="1254760" y="1431330"/>
                  <a:pt x="1257300" y="1444665"/>
                </a:cubicBezTo>
                <a:cubicBezTo>
                  <a:pt x="1259840" y="1458000"/>
                  <a:pt x="1257300" y="1471970"/>
                  <a:pt x="1253490" y="1482765"/>
                </a:cubicBezTo>
                <a:cubicBezTo>
                  <a:pt x="1249680" y="1493560"/>
                  <a:pt x="1240790" y="1495465"/>
                  <a:pt x="1234440" y="1509435"/>
                </a:cubicBezTo>
                <a:cubicBezTo>
                  <a:pt x="1228090" y="1523405"/>
                  <a:pt x="1221105" y="1548805"/>
                  <a:pt x="1215390" y="1566585"/>
                </a:cubicBezTo>
                <a:cubicBezTo>
                  <a:pt x="1209675" y="1584365"/>
                  <a:pt x="1207770" y="1606590"/>
                  <a:pt x="1200150" y="1616115"/>
                </a:cubicBezTo>
                <a:cubicBezTo>
                  <a:pt x="1192530" y="1625640"/>
                  <a:pt x="1187450" y="1621195"/>
                  <a:pt x="1169670" y="1623735"/>
                </a:cubicBezTo>
                <a:cubicBezTo>
                  <a:pt x="1151890" y="1626275"/>
                  <a:pt x="1111885" y="1626910"/>
                  <a:pt x="1093470" y="1631355"/>
                </a:cubicBezTo>
                <a:cubicBezTo>
                  <a:pt x="1075055" y="1635800"/>
                  <a:pt x="1071245" y="1641515"/>
                  <a:pt x="1059180" y="1650405"/>
                </a:cubicBezTo>
                <a:cubicBezTo>
                  <a:pt x="1047115" y="1659295"/>
                  <a:pt x="1033145" y="1674535"/>
                  <a:pt x="1021080" y="1684695"/>
                </a:cubicBezTo>
                <a:cubicBezTo>
                  <a:pt x="1009015" y="1694855"/>
                  <a:pt x="995680" y="1705650"/>
                  <a:pt x="986790" y="1711365"/>
                </a:cubicBezTo>
                <a:cubicBezTo>
                  <a:pt x="977900" y="1717080"/>
                  <a:pt x="977265" y="1712635"/>
                  <a:pt x="967740" y="1718985"/>
                </a:cubicBezTo>
                <a:cubicBezTo>
                  <a:pt x="958215" y="1725335"/>
                  <a:pt x="938530" y="1739940"/>
                  <a:pt x="929640" y="1749465"/>
                </a:cubicBezTo>
                <a:cubicBezTo>
                  <a:pt x="920750" y="1758990"/>
                  <a:pt x="917575" y="1767880"/>
                  <a:pt x="914400" y="1776135"/>
                </a:cubicBezTo>
                <a:cubicBezTo>
                  <a:pt x="911225" y="1784390"/>
                  <a:pt x="913765" y="1790105"/>
                  <a:pt x="910590" y="1798995"/>
                </a:cubicBezTo>
                <a:cubicBezTo>
                  <a:pt x="907415" y="1807885"/>
                  <a:pt x="901700" y="1820585"/>
                  <a:pt x="895350" y="1829475"/>
                </a:cubicBezTo>
                <a:cubicBezTo>
                  <a:pt x="889000" y="1838365"/>
                  <a:pt x="882015" y="1845985"/>
                  <a:pt x="872490" y="1852335"/>
                </a:cubicBezTo>
                <a:cubicBezTo>
                  <a:pt x="862965" y="1858685"/>
                  <a:pt x="855345" y="1862495"/>
                  <a:pt x="838200" y="1867575"/>
                </a:cubicBezTo>
                <a:cubicBezTo>
                  <a:pt x="821055" y="1872655"/>
                  <a:pt x="789940" y="1881545"/>
                  <a:pt x="769620" y="1882815"/>
                </a:cubicBezTo>
                <a:cubicBezTo>
                  <a:pt x="749300" y="1884085"/>
                  <a:pt x="732790" y="1878370"/>
                  <a:pt x="716280" y="1875195"/>
                </a:cubicBezTo>
                <a:cubicBezTo>
                  <a:pt x="699770" y="1872020"/>
                  <a:pt x="686435" y="1868210"/>
                  <a:pt x="670560" y="1863765"/>
                </a:cubicBezTo>
                <a:cubicBezTo>
                  <a:pt x="654685" y="1859320"/>
                  <a:pt x="641350" y="1852335"/>
                  <a:pt x="621030" y="1848525"/>
                </a:cubicBezTo>
                <a:cubicBezTo>
                  <a:pt x="600710" y="1844715"/>
                  <a:pt x="568960" y="1840905"/>
                  <a:pt x="548640" y="1840905"/>
                </a:cubicBezTo>
                <a:cubicBezTo>
                  <a:pt x="528320" y="1840905"/>
                  <a:pt x="516255" y="1844080"/>
                  <a:pt x="499110" y="1848525"/>
                </a:cubicBezTo>
                <a:cubicBezTo>
                  <a:pt x="481965" y="1852970"/>
                  <a:pt x="461645" y="1862495"/>
                  <a:pt x="445770" y="1867575"/>
                </a:cubicBezTo>
                <a:cubicBezTo>
                  <a:pt x="429895" y="1872655"/>
                  <a:pt x="414020" y="1877735"/>
                  <a:pt x="403860" y="1879005"/>
                </a:cubicBezTo>
                <a:cubicBezTo>
                  <a:pt x="393700" y="1880275"/>
                  <a:pt x="395605" y="1872020"/>
                  <a:pt x="384810" y="1875195"/>
                </a:cubicBezTo>
                <a:cubicBezTo>
                  <a:pt x="374015" y="1878370"/>
                  <a:pt x="353695" y="1891705"/>
                  <a:pt x="339090" y="1898055"/>
                </a:cubicBezTo>
                <a:cubicBezTo>
                  <a:pt x="324485" y="1904405"/>
                  <a:pt x="310515" y="1909485"/>
                  <a:pt x="297180" y="1913295"/>
                </a:cubicBezTo>
                <a:cubicBezTo>
                  <a:pt x="283845" y="1917105"/>
                  <a:pt x="269875" y="1916470"/>
                  <a:pt x="259080" y="1920915"/>
                </a:cubicBezTo>
                <a:cubicBezTo>
                  <a:pt x="248285" y="1925360"/>
                  <a:pt x="232410" y="1939965"/>
                  <a:pt x="232410" y="1939965"/>
                </a:cubicBezTo>
                <a:cubicBezTo>
                  <a:pt x="220980" y="1949490"/>
                  <a:pt x="202565" y="1964095"/>
                  <a:pt x="190500" y="1978065"/>
                </a:cubicBezTo>
                <a:cubicBezTo>
                  <a:pt x="178435" y="1992035"/>
                  <a:pt x="175260" y="2004100"/>
                  <a:pt x="160020" y="2023785"/>
                </a:cubicBezTo>
                <a:cubicBezTo>
                  <a:pt x="144780" y="2043470"/>
                  <a:pt x="116205" y="2075220"/>
                  <a:pt x="99060" y="2096175"/>
                </a:cubicBezTo>
                <a:cubicBezTo>
                  <a:pt x="81915" y="2117130"/>
                  <a:pt x="71120" y="2133005"/>
                  <a:pt x="57150" y="2149515"/>
                </a:cubicBezTo>
                <a:cubicBezTo>
                  <a:pt x="43180" y="2166025"/>
                  <a:pt x="24765" y="2185075"/>
                  <a:pt x="15240" y="2195235"/>
                </a:cubicBezTo>
                <a:cubicBezTo>
                  <a:pt x="5715" y="2205395"/>
                  <a:pt x="2857" y="2207935"/>
                  <a:pt x="0" y="2210475"/>
                </a:cubicBezTo>
              </a:path>
            </a:pathLst>
          </a:cu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89DC9631-7C88-41EC-B7E1-1783AAD19A1F}"/>
              </a:ext>
            </a:extLst>
          </p:cNvPr>
          <p:cNvGrpSpPr/>
          <p:nvPr/>
        </p:nvGrpSpPr>
        <p:grpSpPr>
          <a:xfrm>
            <a:off x="6175" y="40641"/>
            <a:ext cx="9137825" cy="614976"/>
            <a:chOff x="6175" y="4065"/>
            <a:chExt cx="9137825" cy="614976"/>
          </a:xfrm>
        </p:grpSpPr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DC8B9F8E-7D7B-4CB5-BE5B-D73C2C10865D}"/>
                </a:ext>
              </a:extLst>
            </p:cNvPr>
            <p:cNvSpPr txBox="1"/>
            <p:nvPr/>
          </p:nvSpPr>
          <p:spPr>
            <a:xfrm>
              <a:off x="6175" y="111210"/>
              <a:ext cx="913782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700" dirty="0"/>
                <a:t>　</a:t>
              </a:r>
              <a:r>
                <a:rPr lang="ja-JP" altLang="en-US" sz="2700" dirty="0">
                  <a:solidFill>
                    <a:schemeClr val="bg1"/>
                  </a:solidFill>
                </a:rPr>
                <a:t>愛知県の自然災害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1D2EA08F-4FE3-48F7-A52E-4207050A65F5}"/>
                </a:ext>
              </a:extLst>
            </p:cNvPr>
            <p:cNvSpPr txBox="1"/>
            <p:nvPr/>
          </p:nvSpPr>
          <p:spPr>
            <a:xfrm>
              <a:off x="4736164" y="16373"/>
              <a:ext cx="16112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し 　ぜ ん　さ い　が い</a:t>
              </a: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727868A5-E106-42CC-BF3D-458054FFCAAE}"/>
                </a:ext>
              </a:extLst>
            </p:cNvPr>
            <p:cNvSpPr txBox="1"/>
            <p:nvPr/>
          </p:nvSpPr>
          <p:spPr>
            <a:xfrm>
              <a:off x="3276995" y="4065"/>
              <a:ext cx="16112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あ い　 ち　　けん</a:t>
              </a:r>
            </a:p>
          </p:txBody>
        </p:sp>
      </p:grp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D9FAA8B9-CC98-4A02-83C6-9086305FDDD7}"/>
              </a:ext>
            </a:extLst>
          </p:cNvPr>
          <p:cNvGrpSpPr/>
          <p:nvPr/>
        </p:nvGrpSpPr>
        <p:grpSpPr>
          <a:xfrm>
            <a:off x="7218522" y="5529284"/>
            <a:ext cx="1899532" cy="1133533"/>
            <a:chOff x="7195540" y="5477824"/>
            <a:chExt cx="1899532" cy="1133533"/>
          </a:xfrm>
        </p:grpSpPr>
        <p:grpSp>
          <p:nvGrpSpPr>
            <p:cNvPr id="75" name="グループ化 74">
              <a:extLst>
                <a:ext uri="{FF2B5EF4-FFF2-40B4-BE49-F238E27FC236}">
                  <a16:creationId xmlns:a16="http://schemas.microsoft.com/office/drawing/2014/main" id="{22E29EDD-10E9-4135-830D-E12DE56FED45}"/>
                </a:ext>
              </a:extLst>
            </p:cNvPr>
            <p:cNvGrpSpPr/>
            <p:nvPr/>
          </p:nvGrpSpPr>
          <p:grpSpPr>
            <a:xfrm>
              <a:off x="7203207" y="5778559"/>
              <a:ext cx="1891865" cy="523220"/>
              <a:chOff x="6930553" y="6328013"/>
              <a:chExt cx="1891865" cy="523220"/>
            </a:xfrm>
          </p:grpSpPr>
          <p:sp>
            <p:nvSpPr>
              <p:cNvPr id="95" name="テキスト ボックス 94">
                <a:extLst>
                  <a:ext uri="{FF2B5EF4-FFF2-40B4-BE49-F238E27FC236}">
                    <a16:creationId xmlns:a16="http://schemas.microsoft.com/office/drawing/2014/main" id="{52797D62-6648-454F-8B4C-96BF1B5D6B0E}"/>
                  </a:ext>
                </a:extLst>
              </p:cNvPr>
              <p:cNvSpPr txBox="1"/>
              <p:nvPr/>
            </p:nvSpPr>
            <p:spPr>
              <a:xfrm>
                <a:off x="6930553" y="6328013"/>
                <a:ext cx="189186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特に被害が大きかった</a:t>
                </a: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96" name="テキスト ボックス 95">
                <a:extLst>
                  <a:ext uri="{FF2B5EF4-FFF2-40B4-BE49-F238E27FC236}">
                    <a16:creationId xmlns:a16="http://schemas.microsoft.com/office/drawing/2014/main" id="{685B5D63-9D64-4B61-A0B2-8ADE2511B48B}"/>
                  </a:ext>
                </a:extLst>
              </p:cNvPr>
              <p:cNvSpPr txBox="1"/>
              <p:nvPr/>
            </p:nvSpPr>
            <p:spPr>
              <a:xfrm>
                <a:off x="6952325" y="6448261"/>
                <a:ext cx="32412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とく</a:t>
                </a:r>
              </a:p>
            </p:txBody>
          </p:sp>
          <p:sp>
            <p:nvSpPr>
              <p:cNvPr id="97" name="テキスト ボックス 96">
                <a:extLst>
                  <a:ext uri="{FF2B5EF4-FFF2-40B4-BE49-F238E27FC236}">
                    <a16:creationId xmlns:a16="http://schemas.microsoft.com/office/drawing/2014/main" id="{077BD56B-BF33-4715-851C-3B83D28C54A0}"/>
                  </a:ext>
                </a:extLst>
              </p:cNvPr>
              <p:cNvSpPr txBox="1"/>
              <p:nvPr/>
            </p:nvSpPr>
            <p:spPr>
              <a:xfrm>
                <a:off x="7306061" y="6448261"/>
                <a:ext cx="48442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ひがい</a:t>
                </a:r>
              </a:p>
            </p:txBody>
          </p:sp>
          <p:sp>
            <p:nvSpPr>
              <p:cNvPr id="98" name="テキスト ボックス 97">
                <a:extLst>
                  <a:ext uri="{FF2B5EF4-FFF2-40B4-BE49-F238E27FC236}">
                    <a16:creationId xmlns:a16="http://schemas.microsoft.com/office/drawing/2014/main" id="{7F944029-8239-4977-9B56-82EAAAB59D9A}"/>
                  </a:ext>
                </a:extLst>
              </p:cNvPr>
              <p:cNvSpPr txBox="1"/>
              <p:nvPr/>
            </p:nvSpPr>
            <p:spPr>
              <a:xfrm>
                <a:off x="7794098" y="6448261"/>
                <a:ext cx="38023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おお</a:t>
                </a:r>
              </a:p>
            </p:txBody>
          </p:sp>
        </p:grpSp>
        <p:grpSp>
          <p:nvGrpSpPr>
            <p:cNvPr id="77" name="グループ化 76">
              <a:extLst>
                <a:ext uri="{FF2B5EF4-FFF2-40B4-BE49-F238E27FC236}">
                  <a16:creationId xmlns:a16="http://schemas.microsoft.com/office/drawing/2014/main" id="{02998725-0F50-4B1C-B5AE-571B1A5C4B0B}"/>
                </a:ext>
              </a:extLst>
            </p:cNvPr>
            <p:cNvGrpSpPr/>
            <p:nvPr/>
          </p:nvGrpSpPr>
          <p:grpSpPr>
            <a:xfrm>
              <a:off x="7195540" y="5477824"/>
              <a:ext cx="1261884" cy="523220"/>
              <a:chOff x="7142724" y="5921754"/>
              <a:chExt cx="1261884" cy="523220"/>
            </a:xfrm>
          </p:grpSpPr>
          <p:sp>
            <p:nvSpPr>
              <p:cNvPr id="92" name="テキスト ボックス 91">
                <a:extLst>
                  <a:ext uri="{FF2B5EF4-FFF2-40B4-BE49-F238E27FC236}">
                    <a16:creationId xmlns:a16="http://schemas.microsoft.com/office/drawing/2014/main" id="{3A7E9230-D22C-4247-AE35-2BB02665BB70}"/>
                  </a:ext>
                </a:extLst>
              </p:cNvPr>
              <p:cNvSpPr txBox="1"/>
              <p:nvPr/>
            </p:nvSpPr>
            <p:spPr>
              <a:xfrm>
                <a:off x="7142724" y="5921754"/>
                <a:ext cx="126188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地図上の円は</a:t>
                </a: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4B4841B8-5D98-4E86-8881-ED0886143C74}"/>
                  </a:ext>
                </a:extLst>
              </p:cNvPr>
              <p:cNvSpPr txBox="1"/>
              <p:nvPr/>
            </p:nvSpPr>
            <p:spPr>
              <a:xfrm>
                <a:off x="7178415" y="6044433"/>
                <a:ext cx="62228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 ちずじょう</a:t>
                </a:r>
              </a:p>
            </p:txBody>
          </p:sp>
          <p:sp>
            <p:nvSpPr>
              <p:cNvPr id="94" name="テキスト ボックス 93">
                <a:extLst>
                  <a:ext uri="{FF2B5EF4-FFF2-40B4-BE49-F238E27FC236}">
                    <a16:creationId xmlns:a16="http://schemas.microsoft.com/office/drawing/2014/main" id="{FE9243EC-558C-4C88-9B8E-EC3FD57B8FCC}"/>
                  </a:ext>
                </a:extLst>
              </p:cNvPr>
              <p:cNvSpPr txBox="1"/>
              <p:nvPr/>
            </p:nvSpPr>
            <p:spPr>
              <a:xfrm>
                <a:off x="7752037" y="6044433"/>
                <a:ext cx="39946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 えん</a:t>
                </a:r>
              </a:p>
            </p:txBody>
          </p:sp>
        </p:grpSp>
        <p:grpSp>
          <p:nvGrpSpPr>
            <p:cNvPr id="78" name="グループ化 77">
              <a:extLst>
                <a:ext uri="{FF2B5EF4-FFF2-40B4-BE49-F238E27FC236}">
                  <a16:creationId xmlns:a16="http://schemas.microsoft.com/office/drawing/2014/main" id="{4E224079-55B8-422D-9E7F-9E0D6BCD4A37}"/>
                </a:ext>
              </a:extLst>
            </p:cNvPr>
            <p:cNvGrpSpPr/>
            <p:nvPr/>
          </p:nvGrpSpPr>
          <p:grpSpPr>
            <a:xfrm>
              <a:off x="7203160" y="6088137"/>
              <a:ext cx="1712328" cy="523220"/>
              <a:chOff x="4226915" y="6071926"/>
              <a:chExt cx="1712328" cy="523220"/>
            </a:xfrm>
          </p:grpSpPr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0A2E0405-3959-42F1-A7E9-FA646B8BBC6C}"/>
                  </a:ext>
                </a:extLst>
              </p:cNvPr>
              <p:cNvSpPr txBox="1"/>
              <p:nvPr/>
            </p:nvSpPr>
            <p:spPr>
              <a:xfrm>
                <a:off x="4226915" y="6071926"/>
                <a:ext cx="171232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場所を示しています</a:t>
                </a:r>
              </a:p>
            </p:txBody>
          </p:sp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CEEF946D-D67E-4CE0-A6CD-D8222CE8F47D}"/>
                  </a:ext>
                </a:extLst>
              </p:cNvPr>
              <p:cNvSpPr txBox="1"/>
              <p:nvPr/>
            </p:nvSpPr>
            <p:spPr>
              <a:xfrm>
                <a:off x="4237379" y="6173843"/>
                <a:ext cx="52309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 </a:t>
                </a: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ば  しょ</a:t>
                </a:r>
              </a:p>
            </p:txBody>
          </p:sp>
          <p:sp>
            <p:nvSpPr>
              <p:cNvPr id="91" name="テキスト ボックス 90">
                <a:extLst>
                  <a:ext uri="{FF2B5EF4-FFF2-40B4-BE49-F238E27FC236}">
                    <a16:creationId xmlns:a16="http://schemas.microsoft.com/office/drawing/2014/main" id="{851448EB-9ECB-4EFC-AAA7-6E031827BEE0}"/>
                  </a:ext>
                </a:extLst>
              </p:cNvPr>
              <p:cNvSpPr txBox="1"/>
              <p:nvPr/>
            </p:nvSpPr>
            <p:spPr>
              <a:xfrm>
                <a:off x="4709645" y="6173843"/>
                <a:ext cx="38664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 </a:t>
                </a: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しめ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25944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愛知</a:t>
            </a:r>
            <a:r>
              <a:rPr kumimoji="1" lang="ja-JP" altLang="en-US" sz="2400" dirty="0"/>
              <a:t>県内の被害状況</a:t>
            </a:r>
          </a:p>
        </p:txBody>
      </p:sp>
      <p:graphicFrame>
        <p:nvGraphicFramePr>
          <p:cNvPr id="3" name="表 2"/>
          <p:cNvGraphicFramePr>
            <a:graphicFrameLocks noGrp="1"/>
          </p:cNvGraphicFramePr>
          <p:nvPr/>
        </p:nvGraphicFramePr>
        <p:xfrm>
          <a:off x="181745" y="1313977"/>
          <a:ext cx="3554216" cy="4975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9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4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0583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b="0" dirty="0">
                          <a:solidFill>
                            <a:sysClr val="windowText" lastClr="000000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死者・</a:t>
                      </a:r>
                      <a:endParaRPr kumimoji="1" lang="en-US" altLang="ja-JP" b="0" dirty="0">
                        <a:solidFill>
                          <a:sysClr val="windowText" lastClr="000000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b="0" dirty="0">
                          <a:solidFill>
                            <a:sysClr val="windowText" lastClr="000000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行方不明者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b="0" dirty="0">
                          <a:solidFill>
                            <a:sysClr val="windowText" lastClr="000000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7</a:t>
                      </a:r>
                      <a:r>
                        <a:rPr kumimoji="1" lang="ja-JP" altLang="en-US" b="0" dirty="0">
                          <a:solidFill>
                            <a:sysClr val="windowText" lastClr="000000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人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0583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負傷者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107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人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0583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全壊したり、</a:t>
                      </a:r>
                      <a:endParaRPr kumimoji="1" lang="en-US" altLang="ja-JP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流された家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14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戸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0583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半壊した家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113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戸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0583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床の上まで水に浸かった家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27,606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戸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0583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床の下まで水に浸かった家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41,154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戸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資料４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18428" y="6413564"/>
            <a:ext cx="2765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被害総額　約</a:t>
            </a:r>
            <a:r>
              <a:rPr kumimoji="1"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2,800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億円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4998720" y="5813589"/>
            <a:ext cx="414528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被害状況出典：中部災害ア</a:t>
            </a:r>
            <a:r>
              <a:rPr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―</a:t>
            </a:r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カイブス　東海（恵南）豪雨　</a:t>
            </a:r>
            <a:endParaRPr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提供：国土交通省 中部地方整備局</a:t>
            </a:r>
            <a:endParaRPr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http://www.cck-chubusaigai.jp/kinnen_saigai/</a:t>
            </a:r>
            <a:r>
              <a:rPr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20000911.html</a:t>
            </a:r>
          </a:p>
          <a:p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被害総額出典：愛知県</a:t>
            </a:r>
            <a:r>
              <a:rPr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HP</a:t>
            </a:r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過去の災害情報</a:t>
            </a:r>
            <a:endParaRPr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提供：愛知県 防災安全局 防災部 災害対策課</a:t>
            </a:r>
            <a:endParaRPr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https://www.pref.aichi.jp/soshiki/saigaitaisaku/0000013241.html</a:t>
            </a:r>
          </a:p>
          <a:p>
            <a:r>
              <a:rPr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被害情報等の数値は、出典により異なることがあります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A6AE76F-554E-41C5-A927-E4ADA91B34A3}"/>
              </a:ext>
            </a:extLst>
          </p:cNvPr>
          <p:cNvGrpSpPr/>
          <p:nvPr/>
        </p:nvGrpSpPr>
        <p:grpSpPr>
          <a:xfrm>
            <a:off x="6175" y="45720"/>
            <a:ext cx="9137825" cy="619041"/>
            <a:chOff x="6175" y="0"/>
            <a:chExt cx="9137825" cy="619041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6175" y="111210"/>
              <a:ext cx="913782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700" dirty="0">
                  <a:solidFill>
                    <a:schemeClr val="bg1"/>
                  </a:solidFill>
                </a:rPr>
                <a:t>　東海</a:t>
              </a:r>
              <a:r>
                <a:rPr lang="ja-JP" altLang="en-US" sz="2700" dirty="0">
                  <a:solidFill>
                    <a:schemeClr val="bg1"/>
                  </a:solidFill>
                  <a:latin typeface="+mj-ea"/>
                  <a:ea typeface="+mj-ea"/>
                </a:rPr>
                <a:t>豪雨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F408D70B-5AA1-4377-89DB-C8D6E56B2AF1}"/>
                </a:ext>
              </a:extLst>
            </p:cNvPr>
            <p:cNvSpPr txBox="1"/>
            <p:nvPr/>
          </p:nvSpPr>
          <p:spPr>
            <a:xfrm>
              <a:off x="3974164" y="0"/>
              <a:ext cx="16112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と う　か い　ご う　　う</a:t>
              </a:r>
            </a:p>
          </p:txBody>
        </p:sp>
      </p:grp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EF5B12F-0CA9-4323-8795-D143C2287F47}"/>
              </a:ext>
            </a:extLst>
          </p:cNvPr>
          <p:cNvSpPr txBox="1"/>
          <p:nvPr/>
        </p:nvSpPr>
        <p:spPr>
          <a:xfrm>
            <a:off x="1806075" y="696982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ひ　　が　い　　じょ う　 きょう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56501CE-0812-4629-B698-98DACB3F3D24}"/>
              </a:ext>
            </a:extLst>
          </p:cNvPr>
          <p:cNvSpPr txBox="1"/>
          <p:nvPr/>
        </p:nvSpPr>
        <p:spPr>
          <a:xfrm>
            <a:off x="218428" y="696982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 い　　 ち　　　け ん　　な い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3EB0E8D-397C-4D08-A721-86C5DBF5AE29}"/>
              </a:ext>
            </a:extLst>
          </p:cNvPr>
          <p:cNvSpPr txBox="1"/>
          <p:nvPr/>
        </p:nvSpPr>
        <p:spPr>
          <a:xfrm>
            <a:off x="284649" y="1371111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し　　しゃ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D772883-AAD9-479E-85FE-0AB8A867E702}"/>
              </a:ext>
            </a:extLst>
          </p:cNvPr>
          <p:cNvSpPr txBox="1"/>
          <p:nvPr/>
        </p:nvSpPr>
        <p:spPr>
          <a:xfrm>
            <a:off x="248737" y="1675615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ゆ　く　え　   ふ　 め い　しゃ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28B762A-C6AE-42FE-A6B5-0DF93898E157}"/>
              </a:ext>
            </a:extLst>
          </p:cNvPr>
          <p:cNvSpPr txBox="1"/>
          <p:nvPr/>
        </p:nvSpPr>
        <p:spPr>
          <a:xfrm>
            <a:off x="271354" y="2303792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ふ　 しょう 　しゃ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525E319-3EBC-4FC0-818F-66360C81AAE2}"/>
              </a:ext>
            </a:extLst>
          </p:cNvPr>
          <p:cNvSpPr txBox="1"/>
          <p:nvPr/>
        </p:nvSpPr>
        <p:spPr>
          <a:xfrm>
            <a:off x="218428" y="2942562"/>
            <a:ext cx="14376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ぜん　かい　　　　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2EC6916-9567-448C-9F81-BDEC46DA99C6}"/>
              </a:ext>
            </a:extLst>
          </p:cNvPr>
          <p:cNvSpPr txBox="1"/>
          <p:nvPr/>
        </p:nvSpPr>
        <p:spPr>
          <a:xfrm>
            <a:off x="254832" y="3257053"/>
            <a:ext cx="14376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なが　　　　　　　　　　　　 いえ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4F55181-26F1-4829-B7C2-821C7DF15BD7}"/>
              </a:ext>
            </a:extLst>
          </p:cNvPr>
          <p:cNvSpPr txBox="1"/>
          <p:nvPr/>
        </p:nvSpPr>
        <p:spPr>
          <a:xfrm>
            <a:off x="2238891" y="1523612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にん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B86606F-8E12-4D47-9FFD-F8507DD6198F}"/>
              </a:ext>
            </a:extLst>
          </p:cNvPr>
          <p:cNvSpPr txBox="1"/>
          <p:nvPr/>
        </p:nvSpPr>
        <p:spPr>
          <a:xfrm>
            <a:off x="2445633" y="2981783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こ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7C8D100-4B11-472B-BF77-C60802A44298}"/>
              </a:ext>
            </a:extLst>
          </p:cNvPr>
          <p:cNvSpPr txBox="1"/>
          <p:nvPr/>
        </p:nvSpPr>
        <p:spPr>
          <a:xfrm>
            <a:off x="226048" y="3886396"/>
            <a:ext cx="14376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はん　かい　 　　　　　　　いえ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FF3432D-0CDA-4D49-A3CC-4A51074CAF2A}"/>
              </a:ext>
            </a:extLst>
          </p:cNvPr>
          <p:cNvSpPr txBox="1"/>
          <p:nvPr/>
        </p:nvSpPr>
        <p:spPr>
          <a:xfrm>
            <a:off x="236544" y="4541414"/>
            <a:ext cx="16105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ゆか　　　　　うえ　　　　　　　　　みず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0BE42F2-F267-4AD2-B65D-31818FD659F4}"/>
              </a:ext>
            </a:extLst>
          </p:cNvPr>
          <p:cNvSpPr txBox="1"/>
          <p:nvPr/>
        </p:nvSpPr>
        <p:spPr>
          <a:xfrm>
            <a:off x="315129" y="6348087"/>
            <a:ext cx="26688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ひ　 がい　そう　 がく　　　　　やく　　　　　　　　　　　　　　 おく　えん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24" name="図 23" descr="屋外, 建物, ストリート, ウォーキング が含まれている画像&#10;&#10;自動的に生成された説明">
            <a:extLst>
              <a:ext uri="{FF2B5EF4-FFF2-40B4-BE49-F238E27FC236}">
                <a16:creationId xmlns:a16="http://schemas.microsoft.com/office/drawing/2014/main" id="{6EC08C1C-A25D-41C0-A450-7093480B2C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395" y="1313977"/>
            <a:ext cx="4838177" cy="3840303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B1BE9F2-52AC-44FB-BCEE-D2C4F6FEE781}"/>
              </a:ext>
            </a:extLst>
          </p:cNvPr>
          <p:cNvSpPr txBox="1"/>
          <p:nvPr/>
        </p:nvSpPr>
        <p:spPr>
          <a:xfrm>
            <a:off x="242640" y="5455775"/>
            <a:ext cx="16105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ゆか　　　　　した　　　　　　　　　みず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24CD235-C2C6-4499-A7F6-6D6FCB5FEAF7}"/>
              </a:ext>
            </a:extLst>
          </p:cNvPr>
          <p:cNvSpPr txBox="1"/>
          <p:nvPr/>
        </p:nvSpPr>
        <p:spPr>
          <a:xfrm>
            <a:off x="284048" y="4836937"/>
            <a:ext cx="16105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つ　　　　　　　　　　　　　 いえ</a:t>
            </a:r>
            <a:endParaRPr lang="en-US" altLang="ja-JP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40C6710-CC3B-4615-9569-B5DD28BA4DF6}"/>
              </a:ext>
            </a:extLst>
          </p:cNvPr>
          <p:cNvSpPr txBox="1"/>
          <p:nvPr/>
        </p:nvSpPr>
        <p:spPr>
          <a:xfrm>
            <a:off x="284649" y="5745216"/>
            <a:ext cx="16105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つ　　　　　　　　　　　　　 いえ</a:t>
            </a:r>
            <a:endParaRPr lang="en-US" altLang="ja-JP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1759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7" y="797010"/>
            <a:ext cx="4852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名古屋</a:t>
            </a:r>
            <a:r>
              <a:rPr lang="ja-JP" altLang="ja-JP" sz="2400" dirty="0"/>
              <a:t>市</a:t>
            </a:r>
            <a:r>
              <a:rPr lang="ja-JP" altLang="en-US" sz="2400" dirty="0"/>
              <a:t> 庄内川</a:t>
            </a:r>
            <a:endParaRPr kumimoji="1" lang="ja-JP" altLang="en-US" sz="2400" dirty="0"/>
          </a:p>
        </p:txBody>
      </p:sp>
      <p:cxnSp>
        <p:nvCxnSpPr>
          <p:cNvPr id="9" name="直線矢印コネクタ 8"/>
          <p:cNvCxnSpPr>
            <a:cxnSpLocks/>
          </p:cNvCxnSpPr>
          <p:nvPr/>
        </p:nvCxnSpPr>
        <p:spPr>
          <a:xfrm flipH="1" flipV="1">
            <a:off x="7125730" y="1696995"/>
            <a:ext cx="243015" cy="239412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資料４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E9A9543-92BE-43AC-B3AC-DBDD456BC9D1}"/>
              </a:ext>
            </a:extLst>
          </p:cNvPr>
          <p:cNvSpPr txBox="1"/>
          <p:nvPr/>
        </p:nvSpPr>
        <p:spPr>
          <a:xfrm>
            <a:off x="274308" y="704904"/>
            <a:ext cx="22758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　　　 ご　　　　や　　　　し　　　　しょ う　 な い　　が わ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36E8DDAF-8D94-422A-A038-2C3188E7477E}"/>
              </a:ext>
            </a:extLst>
          </p:cNvPr>
          <p:cNvGrpSpPr/>
          <p:nvPr/>
        </p:nvGrpSpPr>
        <p:grpSpPr>
          <a:xfrm>
            <a:off x="741680" y="1251013"/>
            <a:ext cx="7901862" cy="5257157"/>
            <a:chOff x="741680" y="1369885"/>
            <a:chExt cx="7901862" cy="5257157"/>
          </a:xfrm>
        </p:grpSpPr>
        <p:pic>
          <p:nvPicPr>
            <p:cNvPr id="8" name="図 7" descr="マップ&#10;&#10;自動的に生成された説明">
              <a:extLst>
                <a:ext uri="{FF2B5EF4-FFF2-40B4-BE49-F238E27FC236}">
                  <a16:creationId xmlns:a16="http://schemas.microsoft.com/office/drawing/2014/main" id="{53DA2378-6661-48A3-B59F-79E15D1F5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680" y="1369885"/>
              <a:ext cx="7901862" cy="5257157"/>
            </a:xfrm>
            <a:prstGeom prst="rect">
              <a:avLst/>
            </a:prstGeom>
          </p:spPr>
        </p:pic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18EA517B-4BF6-484E-B9BD-0C58B8973953}"/>
                </a:ext>
              </a:extLst>
            </p:cNvPr>
            <p:cNvSpPr txBox="1"/>
            <p:nvPr/>
          </p:nvSpPr>
          <p:spPr>
            <a:xfrm>
              <a:off x="1988808" y="1369885"/>
              <a:ext cx="227585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dirty="0">
                  <a:solidFill>
                    <a:srgbClr val="FF0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しんかわ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F7F11062-A781-42AE-A92C-64ED12BDCA0E}"/>
                </a:ext>
              </a:extLst>
            </p:cNvPr>
            <p:cNvSpPr txBox="1"/>
            <p:nvPr/>
          </p:nvSpPr>
          <p:spPr>
            <a:xfrm>
              <a:off x="6230819" y="1609246"/>
              <a:ext cx="227585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dirty="0">
                  <a:solidFill>
                    <a:srgbClr val="FF0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けっかい か しょ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A4A4011-CE3F-4907-8E93-067F365B05D6}"/>
                </a:ext>
              </a:extLst>
            </p:cNvPr>
            <p:cNvSpPr txBox="1"/>
            <p:nvPr/>
          </p:nvSpPr>
          <p:spPr>
            <a:xfrm>
              <a:off x="3573768" y="5562503"/>
              <a:ext cx="227585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dirty="0">
                  <a:solidFill>
                    <a:srgbClr val="FF0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しょうないがわ</a:t>
              </a:r>
            </a:p>
          </p:txBody>
        </p:sp>
      </p:grp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6CC0266B-5022-4A9F-B3FF-CAB761FE4261}"/>
              </a:ext>
            </a:extLst>
          </p:cNvPr>
          <p:cNvSpPr/>
          <p:nvPr/>
        </p:nvSpPr>
        <p:spPr>
          <a:xfrm>
            <a:off x="3485779" y="6488668"/>
            <a:ext cx="57064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出典：中部災害ア</a:t>
            </a:r>
            <a:r>
              <a:rPr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―</a:t>
            </a:r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カイブス　東海（恵南）豪雨　提供：国土交通省 中部地方整備局</a:t>
            </a:r>
            <a:endParaRPr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r"/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http://www.cck-chubusaigai.jp/kinnen_saigai/</a:t>
            </a:r>
            <a:r>
              <a:rPr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20000911.html</a:t>
            </a: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786B5BF0-69DF-43B8-B351-EA3DC09F1D83}"/>
              </a:ext>
            </a:extLst>
          </p:cNvPr>
          <p:cNvGrpSpPr/>
          <p:nvPr/>
        </p:nvGrpSpPr>
        <p:grpSpPr>
          <a:xfrm>
            <a:off x="6175" y="45720"/>
            <a:ext cx="9137825" cy="619041"/>
            <a:chOff x="6175" y="0"/>
            <a:chExt cx="9137825" cy="619041"/>
          </a:xfrm>
        </p:grpSpPr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1C357CE0-A947-4095-BD0E-B92744F14D43}"/>
                </a:ext>
              </a:extLst>
            </p:cNvPr>
            <p:cNvSpPr txBox="1"/>
            <p:nvPr/>
          </p:nvSpPr>
          <p:spPr>
            <a:xfrm>
              <a:off x="6175" y="111210"/>
              <a:ext cx="913782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700" dirty="0">
                  <a:solidFill>
                    <a:schemeClr val="bg1"/>
                  </a:solidFill>
                </a:rPr>
                <a:t>　東海</a:t>
              </a:r>
              <a:r>
                <a:rPr lang="ja-JP" altLang="en-US" sz="2700" dirty="0">
                  <a:solidFill>
                    <a:schemeClr val="bg1"/>
                  </a:solidFill>
                  <a:latin typeface="+mj-ea"/>
                  <a:ea typeface="+mj-ea"/>
                </a:rPr>
                <a:t>豪雨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A1A4E760-825F-4352-91DC-73287AB20067}"/>
                </a:ext>
              </a:extLst>
            </p:cNvPr>
            <p:cNvSpPr txBox="1"/>
            <p:nvPr/>
          </p:nvSpPr>
          <p:spPr>
            <a:xfrm>
              <a:off x="3974164" y="0"/>
              <a:ext cx="16112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と う　か い　ご う　　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0980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7" y="797010"/>
            <a:ext cx="4852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名古屋市周辺の被害写真</a:t>
            </a:r>
            <a:endParaRPr kumimoji="1" lang="ja-JP" altLang="en-US" sz="24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資料５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6" name="図 5" descr="屋外, 建物, ストリート, ウォーキング が含まれている画像&#10;&#10;自動的に生成された説明">
            <a:extLst>
              <a:ext uri="{FF2B5EF4-FFF2-40B4-BE49-F238E27FC236}">
                <a16:creationId xmlns:a16="http://schemas.microsoft.com/office/drawing/2014/main" id="{C39AFAC8-CEE3-45B1-8347-BBB34D1F6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17" y="2082060"/>
            <a:ext cx="4155815" cy="3298678"/>
          </a:xfrm>
          <a:prstGeom prst="rect">
            <a:avLst/>
          </a:prstGeom>
        </p:spPr>
      </p:pic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43B34087-B435-4556-BEB7-977FED14EC14}"/>
              </a:ext>
            </a:extLst>
          </p:cNvPr>
          <p:cNvGrpSpPr/>
          <p:nvPr/>
        </p:nvGrpSpPr>
        <p:grpSpPr>
          <a:xfrm>
            <a:off x="1454501" y="5451294"/>
            <a:ext cx="2672771" cy="372232"/>
            <a:chOff x="1244189" y="4811214"/>
            <a:chExt cx="2672771" cy="372232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73037C2F-B6F5-42E3-8B95-C6F3CA952D24}"/>
                </a:ext>
              </a:extLst>
            </p:cNvPr>
            <p:cNvSpPr txBox="1"/>
            <p:nvPr/>
          </p:nvSpPr>
          <p:spPr>
            <a:xfrm>
              <a:off x="1244189" y="4906447"/>
              <a:ext cx="17235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西枇杷島町（清須市）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14E145F5-0A00-4DF2-BDE0-25B214A65953}"/>
                </a:ext>
              </a:extLst>
            </p:cNvPr>
            <p:cNvSpPr txBox="1"/>
            <p:nvPr/>
          </p:nvSpPr>
          <p:spPr>
            <a:xfrm>
              <a:off x="1248160" y="4811214"/>
              <a:ext cx="26688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8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にし び わじまちょう　きよ す し</a:t>
              </a:r>
              <a:endParaRPr kumimoji="1"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pic>
        <p:nvPicPr>
          <p:cNvPr id="19" name="図 18" descr="ボートに乗っている人たち&#10;&#10;自動的に生成された説明">
            <a:extLst>
              <a:ext uri="{FF2B5EF4-FFF2-40B4-BE49-F238E27FC236}">
                <a16:creationId xmlns:a16="http://schemas.microsoft.com/office/drawing/2014/main" id="{9F78E795-F745-41A0-BB52-A6BCA18DC7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049" y="2082060"/>
            <a:ext cx="4615434" cy="3298678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0899F66-0204-4F4A-9B38-E560D6484587}"/>
              </a:ext>
            </a:extLst>
          </p:cNvPr>
          <p:cNvSpPr txBox="1"/>
          <p:nvPr/>
        </p:nvSpPr>
        <p:spPr>
          <a:xfrm>
            <a:off x="274308" y="704904"/>
            <a:ext cx="338329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　　　 ご　　　　や　　　　し　　　しゅう　　へん　　　　　　　　ひ　　 が い　　　しゃ　　しん</a:t>
            </a:r>
            <a:endParaRPr lang="en-US" altLang="ja-JP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CF89316-FE8B-473D-9F2D-ADF49514EDCF}"/>
              </a:ext>
            </a:extLst>
          </p:cNvPr>
          <p:cNvGrpSpPr/>
          <p:nvPr/>
        </p:nvGrpSpPr>
        <p:grpSpPr>
          <a:xfrm>
            <a:off x="5500314" y="5451294"/>
            <a:ext cx="2699081" cy="384721"/>
            <a:chOff x="5500314" y="5451294"/>
            <a:chExt cx="2699081" cy="384721"/>
          </a:xfrm>
        </p:grpSpPr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B5D1AD4A-81DD-4F0E-A8F1-27AF97E22957}"/>
                </a:ext>
              </a:extLst>
            </p:cNvPr>
            <p:cNvSpPr txBox="1"/>
            <p:nvPr/>
          </p:nvSpPr>
          <p:spPr>
            <a:xfrm>
              <a:off x="5500314" y="5559016"/>
              <a:ext cx="2185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井の森町（名古屋市天白区）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AC1AF6FC-7031-47F1-8438-333E46118A71}"/>
                </a:ext>
              </a:extLst>
            </p:cNvPr>
            <p:cNvSpPr txBox="1"/>
            <p:nvPr/>
          </p:nvSpPr>
          <p:spPr>
            <a:xfrm>
              <a:off x="5530595" y="5451294"/>
              <a:ext cx="26688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8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い　　もりちょう　　な　ご　や　してんぱく く</a:t>
              </a:r>
              <a:endParaRPr kumimoji="1"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8A0A58D7-6609-4321-8D40-DC92789D4E86}"/>
              </a:ext>
            </a:extLst>
          </p:cNvPr>
          <p:cNvSpPr/>
          <p:nvPr/>
        </p:nvSpPr>
        <p:spPr>
          <a:xfrm>
            <a:off x="3485779" y="6488668"/>
            <a:ext cx="57064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出典：中部災害ア</a:t>
            </a:r>
            <a:r>
              <a:rPr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―</a:t>
            </a:r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カイブス　東海（恵南）豪雨　提供：国土交通省 中部地方整備局</a:t>
            </a:r>
            <a:endParaRPr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r"/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http://www.cck-chubusaigai.jp/kinnen_saigai/</a:t>
            </a:r>
            <a:r>
              <a:rPr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20000911.html</a:t>
            </a: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F5FDAB27-D340-4D2D-835B-D540E9127398}"/>
              </a:ext>
            </a:extLst>
          </p:cNvPr>
          <p:cNvGrpSpPr/>
          <p:nvPr/>
        </p:nvGrpSpPr>
        <p:grpSpPr>
          <a:xfrm>
            <a:off x="6175" y="45720"/>
            <a:ext cx="9137825" cy="619041"/>
            <a:chOff x="6175" y="0"/>
            <a:chExt cx="9137825" cy="619041"/>
          </a:xfrm>
        </p:grpSpPr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854FC4C6-1909-41A0-9C46-D502389662C4}"/>
                </a:ext>
              </a:extLst>
            </p:cNvPr>
            <p:cNvSpPr txBox="1"/>
            <p:nvPr/>
          </p:nvSpPr>
          <p:spPr>
            <a:xfrm>
              <a:off x="6175" y="111210"/>
              <a:ext cx="913782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700" dirty="0">
                  <a:solidFill>
                    <a:schemeClr val="bg1"/>
                  </a:solidFill>
                </a:rPr>
                <a:t>　東海</a:t>
              </a:r>
              <a:r>
                <a:rPr lang="ja-JP" altLang="en-US" sz="2700" dirty="0">
                  <a:solidFill>
                    <a:schemeClr val="bg1"/>
                  </a:solidFill>
                  <a:latin typeface="+mj-ea"/>
                  <a:ea typeface="+mj-ea"/>
                </a:rPr>
                <a:t>豪雨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C92835EC-32BE-413A-8626-27EB4FBF7165}"/>
                </a:ext>
              </a:extLst>
            </p:cNvPr>
            <p:cNvSpPr txBox="1"/>
            <p:nvPr/>
          </p:nvSpPr>
          <p:spPr>
            <a:xfrm>
              <a:off x="3974164" y="0"/>
              <a:ext cx="16112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と う　か い　ご う　　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7326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1335</TotalTime>
  <Words>744</Words>
  <Application>Microsoft Office PowerPoint</Application>
  <PresentationFormat>画面に合わせる (4:3)</PresentationFormat>
  <Paragraphs>172</Paragraphs>
  <Slides>6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2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mugiworks</dc:creator>
  <cp:lastModifiedBy>川口 百合子</cp:lastModifiedBy>
  <cp:revision>52</cp:revision>
  <cp:lastPrinted>2020-10-12T03:10:36Z</cp:lastPrinted>
  <dcterms:created xsi:type="dcterms:W3CDTF">2018-09-18T07:11:48Z</dcterms:created>
  <dcterms:modified xsi:type="dcterms:W3CDTF">2022-02-22T01:03:12Z</dcterms:modified>
</cp:coreProperties>
</file>