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FF66FF"/>
    <a:srgbClr val="FF00FF"/>
    <a:srgbClr val="A05713"/>
    <a:srgbClr val="013F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8" autoAdjust="0"/>
    <p:restoredTop sz="94660"/>
  </p:normalViewPr>
  <p:slideViewPr>
    <p:cSldViewPr snapToGrid="0">
      <p:cViewPr varScale="1">
        <p:scale>
          <a:sx n="77" d="100"/>
          <a:sy n="77" d="100"/>
        </p:scale>
        <p:origin x="4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2020/10/12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273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2020/10/12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5270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2020/10/12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509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1" y="1825625"/>
            <a:ext cx="386715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2020/10/12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7570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2020/10/12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799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2020/10/12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4196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2020/10/12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191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2020/10/12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03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2020/10/12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7530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2020/10/12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4344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2020/10/12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556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6D21C-2105-4656-8DC0-1764686C2677}" type="datetimeFigureOut">
              <a:rPr kumimoji="1" lang="ja-JP" altLang="en-US" smtClean="0"/>
              <a:t>2020/10/12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4724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角丸四角形 10"/>
          <p:cNvSpPr/>
          <p:nvPr/>
        </p:nvSpPr>
        <p:spPr>
          <a:xfrm>
            <a:off x="227023" y="1257857"/>
            <a:ext cx="11736161" cy="4500000"/>
          </a:xfrm>
          <a:prstGeom prst="roundRect">
            <a:avLst>
              <a:gd name="adj" fmla="val 2853"/>
            </a:avLst>
          </a:prstGeom>
          <a:solidFill>
            <a:srgbClr val="013F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 11"/>
          <p:cNvSpPr/>
          <p:nvPr/>
        </p:nvSpPr>
        <p:spPr>
          <a:xfrm>
            <a:off x="75303" y="5588802"/>
            <a:ext cx="12039600" cy="306422"/>
          </a:xfrm>
          <a:prstGeom prst="roundRect">
            <a:avLst/>
          </a:prstGeom>
          <a:solidFill>
            <a:srgbClr val="A057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37918" y="1322650"/>
            <a:ext cx="8311230" cy="338554"/>
          </a:xfrm>
          <a:prstGeom prst="rect">
            <a:avLst/>
          </a:prstGeom>
          <a:noFill/>
          <a:ln w="38100">
            <a:solidFill>
              <a:srgbClr val="FF66FF"/>
            </a:solidFill>
          </a:ln>
        </p:spPr>
        <p:txBody>
          <a:bodyPr wrap="square" rtlCol="0" anchor="b">
            <a:spAutoFit/>
          </a:bodyPr>
          <a:lstStyle/>
          <a:p>
            <a:r>
              <a:rPr kumimoji="1"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今日の課題：</a:t>
            </a: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岐阜県では、どんな自然災害が起こっているのだろう。</a:t>
            </a:r>
          </a:p>
        </p:txBody>
      </p:sp>
      <p:sp>
        <p:nvSpPr>
          <p:cNvPr id="24" name="正方形/長方形 23"/>
          <p:cNvSpPr/>
          <p:nvPr/>
        </p:nvSpPr>
        <p:spPr>
          <a:xfrm>
            <a:off x="0" y="0"/>
            <a:ext cx="1219406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175" y="161088"/>
            <a:ext cx="12185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chemeClr val="bg1"/>
                </a:solidFill>
                <a:latin typeface="+mj-ea"/>
                <a:ea typeface="+mj-ea"/>
              </a:rPr>
              <a:t>板書計画：１時限目「過去の自然災害」</a:t>
            </a:r>
            <a:endParaRPr lang="en-US" altLang="ja-JP" sz="1600" dirty="0">
              <a:solidFill>
                <a:schemeClr val="bg1"/>
              </a:solidFill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6096000" y="1820059"/>
            <a:ext cx="3226904" cy="2308324"/>
          </a:xfrm>
          <a:prstGeom prst="rect">
            <a:avLst/>
          </a:prstGeom>
          <a:noFill/>
          <a:ln w="38100">
            <a:solidFill>
              <a:srgbClr val="66CCFF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まとめ</a:t>
            </a:r>
            <a:endParaRPr lang="en-US" altLang="ja-JP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・岐阜県では、いつでも、どこでも、様々な種類の自然災害が発生している。</a:t>
            </a:r>
            <a:endParaRPr lang="en-US" altLang="ja-JP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・自分達の住む地域でも浸水被害があるかもしれない。</a:t>
            </a:r>
          </a:p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・特に、</a:t>
            </a:r>
            <a:r>
              <a:rPr lang="en-US" altLang="ja-JP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『9.12</a:t>
            </a: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豪雨災害</a:t>
            </a:r>
            <a:r>
              <a:rPr lang="en-US" altLang="ja-JP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』</a:t>
            </a: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は大きな被害をもたらした水害で、多くの人が大変な苦労をした。</a:t>
            </a: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55192" y="1755371"/>
            <a:ext cx="2219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岐阜県の自然災害</a:t>
            </a:r>
            <a:endParaRPr kumimoji="1" lang="en-US" altLang="ja-JP" sz="1200" b="1" u="sng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2903419" y="1730162"/>
            <a:ext cx="29543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この地域での洪水のおそれ</a:t>
            </a:r>
            <a:endParaRPr kumimoji="1" lang="en-US" altLang="ja-JP" sz="1200" b="1" u="sng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026" name="Picture 2" descr="長良川決壊現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91101" y="4265237"/>
            <a:ext cx="1729550" cy="120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テキスト ボックス 27"/>
          <p:cNvSpPr txBox="1"/>
          <p:nvPr/>
        </p:nvSpPr>
        <p:spPr>
          <a:xfrm>
            <a:off x="2917811" y="4055805"/>
            <a:ext cx="29543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9.12</a:t>
            </a:r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豪雨災害（安八町でのけっかい）</a:t>
            </a:r>
            <a:endParaRPr kumimoji="1" lang="en-US" altLang="ja-JP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028" name="Picture 4" descr="安八町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905"/>
          <a:stretch/>
        </p:blipFill>
        <p:spPr bwMode="auto">
          <a:xfrm>
            <a:off x="4892098" y="4257195"/>
            <a:ext cx="1729550" cy="119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63" y="1314000"/>
            <a:ext cx="2274338" cy="5544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9F41E29-893F-4884-B9C6-EF3E6C9618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404" y="2022549"/>
            <a:ext cx="2231820" cy="1667317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774AAB2-163B-4445-80FD-E86DAB3947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62" y="3837712"/>
            <a:ext cx="2190537" cy="16189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1D7BBC3-25B5-4729-ABD4-D8AEF27716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88874" y="1970574"/>
            <a:ext cx="2798008" cy="193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342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960</TotalTime>
  <Words>112</Words>
  <Application>Microsoft Office PowerPoint</Application>
  <PresentationFormat>ワイド画面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メイリオ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川口百合子</dc:creator>
  <cp:lastModifiedBy>藤原 江里</cp:lastModifiedBy>
  <cp:revision>38</cp:revision>
  <cp:lastPrinted>2020-10-12T01:21:58Z</cp:lastPrinted>
  <dcterms:created xsi:type="dcterms:W3CDTF">2018-06-21T05:12:25Z</dcterms:created>
  <dcterms:modified xsi:type="dcterms:W3CDTF">2020-10-12T04:38:26Z</dcterms:modified>
</cp:coreProperties>
</file>